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fntdata" ContentType="application/x-fontdata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svg" ContentType="image/svg+xml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
<Relationships xmlns="http://schemas.openxmlformats.org/package/2006/relationships">
    <Relationship Id="rId1"
                  Type="http://schemas.openxmlformats.org/officeDocument/2006/relationships/extended-properties"
                  Target="docProps/app.xml"/>
    <Relationship Id="rId2" Type="http://schemas.openxmlformats.org/package/2006/relationships/metadata/core-properties"
                  Target="docProps/core.xml"/>
    <Relationship Id="rId3" Type="http://schemas.openxmlformats.org/officeDocument/2006/relationships/officeDocument"
                  Target="ppt/presentation.xml"/>
</Relationships>   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24384000" cy="13716000" type="screen16x9"/>
  <p:notesSz cx="5143500" cy="9144000"/>
  <p:embeddedFontLst>
    <p:embeddedFont>
      <p:font typeface="YouSheBiaoTiHei" panose="02010601030101010101" pitchFamily="2" charset="-122"/>
      <p:regular r:id="rId16"/>
    </p:embeddedFont>
    <p:embeddedFont>
      <p:font typeface="OPPOSans-M" panose="02010601030101010101" pitchFamily="2" charset="-122"/>
      <p:regular r:id="rId17"/>
    </p:embeddedFont>
    <p:embeddedFont>
      <p:font typeface="OPPOSans-H" panose="02010601030101010101" pitchFamily="2" charset="-122"/>
      <p:regular r:id="rId18"/>
    </p:embeddedFont>
    <p:embeddedFont>
      <p:font typeface="OPPOSans-R" panose="02010601030101010101" pitchFamily="2" charset="-122"/>
      <p:regular r:id="rId19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13"/>
  </p:normalViewPr>
  <p:slideViewPr>
    <p:cSldViewPr snapToGrid="0" snapToObjects="1">
      <p:cViewPr varScale="1">
        <p:scale>
          <a:sx n="119" d="100"/>
          <a:sy n="119" d="100"/>
        </p:scale>
        <p:origin x="3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  <Relationship Id="rId1" Target="slideMasters/slideMaster1.xml" Type="http://schemas.openxmlformats.org/officeDocument/2006/relationships/slideMaster"/><Relationship Id="rId2" Target="slides/slide1.xml" Type="http://schemas.openxmlformats.org/officeDocument/2006/relationships/slide"/><Relationship Id="rId3" Target="slides/slide2.xml" Type="http://schemas.openxmlformats.org/officeDocument/2006/relationships/slide"/><Relationship Id="rId4" Target="slides/slide3.xml" Type="http://schemas.openxmlformats.org/officeDocument/2006/relationships/slide"/><Relationship Id="rId5" Target="slides/slide4.xml" Type="http://schemas.openxmlformats.org/officeDocument/2006/relationships/slide"/><Relationship Id="rId6" Target="slides/slide5.xml" Type="http://schemas.openxmlformats.org/officeDocument/2006/relationships/slide"/><Relationship Id="rId7" Target="slides/slide6.xml" Type="http://schemas.openxmlformats.org/officeDocument/2006/relationships/slide"/><Relationship Id="rId8" Target="slides/slide7.xml" Type="http://schemas.openxmlformats.org/officeDocument/2006/relationships/slide"/><Relationship Id="rId9" Target="slides/slide8.xml" Type="http://schemas.openxmlformats.org/officeDocument/2006/relationships/slide"/><Relationship Id="rId10" Target="slides/slide9.xml" Type="http://schemas.openxmlformats.org/officeDocument/2006/relationships/slide"/><Relationship Id="rId11" Target="slides/slide10.xml" Type="http://schemas.openxmlformats.org/officeDocument/2006/relationships/slide"/><Relationship Id="rId12" Target="slides/slide11.xml" Type="http://schemas.openxmlformats.org/officeDocument/2006/relationships/slide"/><Relationship Id="rId13" Target="slides/slide12.xml" Type="http://schemas.openxmlformats.org/officeDocument/2006/relationships/slide"/><Relationship Id="rId14" Target="slides/slide13.xml" Type="http://schemas.openxmlformats.org/officeDocument/2006/relationships/slide"/><Relationship Id="rId15" Target="slides/slide14.xml" Type="http://schemas.openxmlformats.org/officeDocument/2006/relationships/slide"/>  <Relationship Id="rId16" Target="fonts/font1.fntdata" Type="http://schemas.openxmlformats.org/officeDocument/2006/relationships/font"/>  <Relationship Id="rId17" Target="fonts/font2.fntdata" Type="http://schemas.openxmlformats.org/officeDocument/2006/relationships/font"/>  <Relationship Id="rId18" Target="fonts/font3.fntdata" Type="http://schemas.openxmlformats.org/officeDocument/2006/relationships/font"/>  <Relationship Id="rId19" Target="fonts/font4.fntdata" Type="http://schemas.openxmlformats.org/officeDocument/2006/relationships/font"/>  <Relationship Id="rId20" Target="presProps.xml" Type="http://schemas.openxmlformats.org/officeDocument/2006/relationships/presProps"/>  <Relationship Id="rId21" Target="viewProps.xml" Type="http://schemas.openxmlformats.org/officeDocument/2006/relationships/viewProps"/>  <Relationship Id="rId22" Target="theme/theme1.xml" Type="http://schemas.openxmlformats.org/officeDocument/2006/relationships/theme"/>  <Relationship Id="rId23" Target="tableStyles.xml" Type="http://schemas.openxmlformats.org/officeDocument/2006/relationships/tableStyles"/></Relationships>
</file>

<file path=ppt/slideLayouts/_rels/slideLayout1.xml.rels><?xml version="1.0" encoding="UTF-8" standalone="yes"?>
<Relationships xmlns="http://schemas.openxmlformats.org/package/2006/relationships">
    <Relationship Id="rId1" Target="../slideMasters/slideMaster1.xml"
                  Type="http://schemas.openxmlformats.org/officeDocument/2006/relationships/slideMaster"/>
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
    <Relationship Id="rId1" Target="../slideLayouts/slideLayout1.xml"
                  Type="http://schemas.openxmlformats.org/officeDocument/2006/relationships/slideLayout"/>
    <Relationship Id="rId2" Target="../theme/theme1.xml"
                  Type="http://schemas.openxmlformats.org/officeDocument/2006/relationships/theme"/>
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1" Type="http://schemas.openxmlformats.org/officeDocument/2006/relationships/image" Target="../media/image7.jpeg"/><Relationship Id="rId103" Type="http://schemas.openxmlformats.org/officeDocument/2006/relationships/image" Target="../media/image3.png"/><Relationship Id="rId104" Type="http://schemas.openxmlformats.org/officeDocument/2006/relationships/image" Target="../media/image4.png"/><Relationship Id="rId105" Type="http://schemas.openxmlformats.org/officeDocument/2006/relationships/image" Target="../media/image5.png"/><Relationship Id="rId106" Type="http://schemas.openxmlformats.org/officeDocument/2006/relationships/image" Target="../media/image6.png"/><Relationship Id="rId107" Type="http://schemas.openxmlformats.org/officeDocument/2006/relationships/image" Target="../media/image10.png"/><Relationship Id="rId108" Type="http://schemas.openxmlformats.org/officeDocument/2006/relationships/image" Target="../media/image11.png"/><Relationship Id="rId109" Type="http://schemas.openxmlformats.org/officeDocument/2006/relationships/image" Target="../media/image12.png"/><Relationship Id="rId1010" Type="http://schemas.openxmlformats.org/officeDocument/2006/relationships/image" Target="../media/image13.png"/><Relationship Id="rId1011" Type="http://schemas.openxmlformats.org/officeDocument/2006/relationships/image" Target="../media/image14.png"/><Relationship Id="bg7" Type="http://schemas.openxmlformats.org/officeDocument/2006/relationships/image" Target="../media/image7.jpeg"/></Relationships>
</file>

<file path=ppt/slides/_rels/slide10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01" Type="http://schemas.openxmlformats.org/officeDocument/2006/relationships/image" Target="../media/image9.jpeg"/><Relationship Id="rId1003" Type="http://schemas.openxmlformats.org/officeDocument/2006/relationships/image" Target="../media/image19.png"/><Relationship Id="rId1004" Type="http://schemas.openxmlformats.org/officeDocument/2006/relationships/image" Target="../media/image20.png"/><Relationship Id="rId1005" Type="http://schemas.openxmlformats.org/officeDocument/2006/relationships/image" Target="../media/image21.png"/><Relationship Id="rId1006" Type="http://schemas.openxmlformats.org/officeDocument/2006/relationships/image" Target="../media/image22.png"/><Relationship Id="rId1007" Type="http://schemas.openxmlformats.org/officeDocument/2006/relationships/image" Target="../media/image21.png"/><Relationship Id="rId1008" Type="http://schemas.openxmlformats.org/officeDocument/2006/relationships/image" Target="../media/image22.png"/><Relationship Id="rId1009" Type="http://schemas.openxmlformats.org/officeDocument/2006/relationships/image" Target="../media/image42.png"/><Relationship Id="rId10010" Type="http://schemas.openxmlformats.org/officeDocument/2006/relationships/image" Target="../media/image43.png"/><Relationship Id="rId10011" Type="http://schemas.openxmlformats.org/officeDocument/2006/relationships/image" Target="../media/image46.png"/><Relationship Id="rId10012" Type="http://schemas.openxmlformats.org/officeDocument/2006/relationships/image" Target="../media/image45.png"/><Relationship Id="rId10013" Type="http://schemas.openxmlformats.org/officeDocument/2006/relationships/image" Target="../media/image44.png"/><Relationship Id="gradientImg2" Type="http://schemas.openxmlformats.org/officeDocument/2006/relationships/image" Target="../media/image2.png"/><Relationship Id="bg9" Type="http://schemas.openxmlformats.org/officeDocument/2006/relationships/image" Target="../media/image9.jpeg"/></Relationships>
</file>

<file path=ppt/slides/_rels/slide1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101" Type="http://schemas.openxmlformats.org/officeDocument/2006/relationships/image" Target="../media/image24.jpeg"/><Relationship Id="rId1102" Type="http://schemas.openxmlformats.org/officeDocument/2006/relationships/image" Target="../media/image35.png"/><Relationship Id="rId1103" Type="http://schemas.openxmlformats.org/officeDocument/2006/relationships/image" Target="../media/image36.png"/><Relationship Id="rId1104" Type="http://schemas.openxmlformats.org/officeDocument/2006/relationships/image" Target="../media/image37.png"/><Relationship Id="rId1106" Type="http://schemas.openxmlformats.org/officeDocument/2006/relationships/image" Target="../media/image38.png"/><Relationship Id="rId1107" Type="http://schemas.openxmlformats.org/officeDocument/2006/relationships/image" Target="../media/image39.png"/><Relationship Id="rId1108" Type="http://schemas.openxmlformats.org/officeDocument/2006/relationships/image" Target="../media/image40.png"/><Relationship Id="rId1109" Type="http://schemas.openxmlformats.org/officeDocument/2006/relationships/image" Target="../media/image41.png"/><Relationship Id="rId11013" Type="http://schemas.openxmlformats.org/officeDocument/2006/relationships/image" Target="../media/image54.png"/><Relationship Id="rId11017" Type="http://schemas.openxmlformats.org/officeDocument/2006/relationships/image" Target="../media/image54.png"/><Relationship Id="rId11021" Type="http://schemas.openxmlformats.org/officeDocument/2006/relationships/image" Target="../media/image54.png"/><Relationship Id="bg24" Type="http://schemas.openxmlformats.org/officeDocument/2006/relationships/image" Target="../media/image24.jpeg"/></Relationships>
</file>

<file path=ppt/slides/_rels/slide12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201" Type="http://schemas.openxmlformats.org/officeDocument/2006/relationships/image" Target="../media/image9.jpeg"/><Relationship Id="rId1203" Type="http://schemas.openxmlformats.org/officeDocument/2006/relationships/image" Target="../media/image19.png"/><Relationship Id="rId1204" Type="http://schemas.openxmlformats.org/officeDocument/2006/relationships/image" Target="../media/image20.png"/><Relationship Id="rId1205" Type="http://schemas.openxmlformats.org/officeDocument/2006/relationships/image" Target="../media/image21.png"/><Relationship Id="rId1206" Type="http://schemas.openxmlformats.org/officeDocument/2006/relationships/image" Target="../media/image22.png"/><Relationship Id="rId1207" Type="http://schemas.openxmlformats.org/officeDocument/2006/relationships/image" Target="../media/image21.png"/><Relationship Id="rId1208" Type="http://schemas.openxmlformats.org/officeDocument/2006/relationships/image" Target="../media/image22.png"/><Relationship Id="rId1209" Type="http://schemas.openxmlformats.org/officeDocument/2006/relationships/image" Target="../media/image42.png"/><Relationship Id="rId12010" Type="http://schemas.openxmlformats.org/officeDocument/2006/relationships/image" Target="../media/image43.png"/><Relationship Id="rId12011" Type="http://schemas.openxmlformats.org/officeDocument/2006/relationships/image" Target="../media/image44.png"/><Relationship Id="rId12012" Type="http://schemas.openxmlformats.org/officeDocument/2006/relationships/image" Target="../media/image45.png"/><Relationship Id="rId12013" Type="http://schemas.openxmlformats.org/officeDocument/2006/relationships/image" Target="../media/image46.png"/><Relationship Id="gradientImg2" Type="http://schemas.openxmlformats.org/officeDocument/2006/relationships/image" Target="../media/image2.png"/><Relationship Id="bg9" Type="http://schemas.openxmlformats.org/officeDocument/2006/relationships/image" Target="../media/image9.jpeg"/></Relationships>
</file>

<file path=ppt/slides/_rels/slide13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301" Type="http://schemas.openxmlformats.org/officeDocument/2006/relationships/image" Target="../media/image31.jpeg"/><Relationship Id="rId1302" Type="http://schemas.openxmlformats.org/officeDocument/2006/relationships/image" Target="../media/image56.png"/><Relationship Id="rId1303" Type="http://schemas.openxmlformats.org/officeDocument/2006/relationships/image" Target="../media/image57.png"/><Relationship Id="rId1304" Type="http://schemas.openxmlformats.org/officeDocument/2006/relationships/image" Target="../media/image58.png"/><Relationship Id="rId1305" Type="http://schemas.openxmlformats.org/officeDocument/2006/relationships/image" Target="../media/image59.png"/><Relationship Id="rId1307" Type="http://schemas.openxmlformats.org/officeDocument/2006/relationships/image" Target="../media/image21.png"/><Relationship Id="rId1308" Type="http://schemas.openxmlformats.org/officeDocument/2006/relationships/image" Target="../media/image22.png"/><Relationship Id="rId13010" Type="http://schemas.openxmlformats.org/officeDocument/2006/relationships/image" Target="../media/image60.png"/><Relationship Id="rId13011" Type="http://schemas.openxmlformats.org/officeDocument/2006/relationships/image" Target="../media/image21.png"/><Relationship Id="rId13012" Type="http://schemas.openxmlformats.org/officeDocument/2006/relationships/image" Target="../media/image22.png"/><Relationship Id="rId13013" Type="http://schemas.openxmlformats.org/officeDocument/2006/relationships/image" Target="../media/image32.png"/><Relationship Id="rId13014" Type="http://schemas.openxmlformats.org/officeDocument/2006/relationships/image" Target="../media/image33.png"/><Relationship Id="bg31" Type="http://schemas.openxmlformats.org/officeDocument/2006/relationships/image" Target="../media/image31.jpeg"/></Relationships>
</file>

<file path=ppt/slides/_rels/slide14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402" Type="http://schemas.openxmlformats.org/officeDocument/2006/relationships/image" Target="../media/image61.png"/><Relationship Id="rId1403" Type="http://schemas.openxmlformats.org/officeDocument/2006/relationships/image" Target="../media/image62.png"/><Relationship Id="rId1404" Type="http://schemas.openxmlformats.org/officeDocument/2006/relationships/image" Target="../media/image63.png"/><Relationship Id="rId1405" Type="http://schemas.openxmlformats.org/officeDocument/2006/relationships/image" Target="../media/image64.png"/><Relationship Id="rId1406" Type="http://schemas.openxmlformats.org/officeDocument/2006/relationships/image" Target="../media/image65.png"/><Relationship Id="rId1407" Type="http://schemas.openxmlformats.org/officeDocument/2006/relationships/image" Target="../media/image10.png"/><Relationship Id="rId1408" Type="http://schemas.openxmlformats.org/officeDocument/2006/relationships/image" Target="../media/image11.png"/><Relationship Id="rId1409" Type="http://schemas.openxmlformats.org/officeDocument/2006/relationships/image" Target="../media/image66.png"/><Relationship Id="rId14010" Type="http://schemas.openxmlformats.org/officeDocument/2006/relationships/image" Target="../media/image67.png"/><Relationship Id="rId14011" Type="http://schemas.openxmlformats.org/officeDocument/2006/relationships/image" Target="../media/image68.png"/></Relationships>
</file>

<file path=ppt/slides/_rels/slide2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201" Type="http://schemas.openxmlformats.org/officeDocument/2006/relationships/image" Target="../media/image8.jpeg"/><Relationship Id="rId203" Type="http://schemas.openxmlformats.org/officeDocument/2006/relationships/image" Target="../media/image15.png"/><Relationship Id="rId204" Type="http://schemas.openxmlformats.org/officeDocument/2006/relationships/image" Target="../media/image16.png"/><Relationship Id="rId205" Type="http://schemas.openxmlformats.org/officeDocument/2006/relationships/image" Target="../media/image17.png"/><Relationship Id="rId206" Type="http://schemas.openxmlformats.org/officeDocument/2006/relationships/image" Target="../media/image18.png"/><Relationship Id="rId207" Type="http://schemas.openxmlformats.org/officeDocument/2006/relationships/image" Target="../media/image23.png"/><Relationship Id="bg8" Type="http://schemas.openxmlformats.org/officeDocument/2006/relationships/image" Target="../media/image8.jpeg"/></Relationships>
</file>

<file path=ppt/slides/_rels/slide3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301" Type="http://schemas.openxmlformats.org/officeDocument/2006/relationships/image" Target="../media/image9.jpeg"/><Relationship Id="rId304" Type="http://schemas.openxmlformats.org/officeDocument/2006/relationships/image" Target="../media/image19.png"/><Relationship Id="rId305" Type="http://schemas.openxmlformats.org/officeDocument/2006/relationships/image" Target="../media/image20.png"/><Relationship Id="rId306" Type="http://schemas.openxmlformats.org/officeDocument/2006/relationships/image" Target="../media/image21.png"/><Relationship Id="rId307" Type="http://schemas.openxmlformats.org/officeDocument/2006/relationships/image" Target="../media/image22.png"/><Relationship Id="rId308" Type="http://schemas.openxmlformats.org/officeDocument/2006/relationships/image" Target="../media/image21.png"/><Relationship Id="rId309" Type="http://schemas.openxmlformats.org/officeDocument/2006/relationships/image" Target="../media/image22.png"/><Relationship Id="rId3010" Type="http://schemas.openxmlformats.org/officeDocument/2006/relationships/image" Target="../media/image42.png"/><Relationship Id="rId3011" Type="http://schemas.openxmlformats.org/officeDocument/2006/relationships/image" Target="../media/image43.png"/><Relationship Id="rId3012" Type="http://schemas.openxmlformats.org/officeDocument/2006/relationships/image" Target="../media/image44.png"/><Relationship Id="rId3013" Type="http://schemas.openxmlformats.org/officeDocument/2006/relationships/image" Target="../media/image45.png"/><Relationship Id="rId3014" Type="http://schemas.openxmlformats.org/officeDocument/2006/relationships/image" Target="../media/image46.png"/><Relationship Id="gradientImg1" Type="http://schemas.openxmlformats.org/officeDocument/2006/relationships/image" Target="../media/image1.png"/><Relationship Id="bg9" Type="http://schemas.openxmlformats.org/officeDocument/2006/relationships/image" Target="../media/image9.jpeg"/></Relationships>
</file>

<file path=ppt/slides/_rels/slide4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401" Type="http://schemas.openxmlformats.org/officeDocument/2006/relationships/image" Target="../media/image25.jpeg"/><Relationship Id="rId403" Type="http://schemas.openxmlformats.org/officeDocument/2006/relationships/image" Target="../media/image35.png"/><Relationship Id="rId404" Type="http://schemas.openxmlformats.org/officeDocument/2006/relationships/image" Target="../media/image36.png"/><Relationship Id="rId405" Type="http://schemas.openxmlformats.org/officeDocument/2006/relationships/image" Target="../media/image37.png"/><Relationship Id="rId407" Type="http://schemas.openxmlformats.org/officeDocument/2006/relationships/image" Target="../media/image38.png"/><Relationship Id="rId408" Type="http://schemas.openxmlformats.org/officeDocument/2006/relationships/image" Target="../media/image41.png"/><Relationship Id="rId409" Type="http://schemas.openxmlformats.org/officeDocument/2006/relationships/image" Target="../media/image38.png"/><Relationship Id="rId4010" Type="http://schemas.openxmlformats.org/officeDocument/2006/relationships/image" Target="../media/image41.png"/><Relationship Id="rId4013" Type="http://schemas.openxmlformats.org/officeDocument/2006/relationships/image" Target="../media/image47.png"/><Relationship Id="rId4017" Type="http://schemas.openxmlformats.org/officeDocument/2006/relationships/image" Target="../media/image47.png"/><Relationship Id="rId4021" Type="http://schemas.openxmlformats.org/officeDocument/2006/relationships/image" Target="../media/image47.png"/><Relationship Id="bg25" Type="http://schemas.openxmlformats.org/officeDocument/2006/relationships/image" Target="../media/image25.jpeg"/></Relationships>
</file>

<file path=ppt/slides/_rels/slide5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501" Type="http://schemas.openxmlformats.org/officeDocument/2006/relationships/image" Target="../media/image26.jpeg"/><Relationship Id="rId503" Type="http://schemas.openxmlformats.org/officeDocument/2006/relationships/image" Target="../media/image35.png"/><Relationship Id="rId504" Type="http://schemas.openxmlformats.org/officeDocument/2006/relationships/image" Target="../media/image36.png"/><Relationship Id="rId505" Type="http://schemas.openxmlformats.org/officeDocument/2006/relationships/image" Target="../media/image48.png"/><Relationship Id="rId506" Type="http://schemas.openxmlformats.org/officeDocument/2006/relationships/image" Target="../media/image49.png"/><Relationship Id="rId507" Type="http://schemas.openxmlformats.org/officeDocument/2006/relationships/image" Target="../media/image50.png"/><Relationship Id="rId508" Type="http://schemas.openxmlformats.org/officeDocument/2006/relationships/image" Target="../media/image51.png"/><Relationship Id="rId509" Type="http://schemas.openxmlformats.org/officeDocument/2006/relationships/image" Target="../media/image52.png"/><Relationship Id="rId5011" Type="http://schemas.openxmlformats.org/officeDocument/2006/relationships/image" Target="../media/image53.png"/><Relationship Id="rId5015" Type="http://schemas.openxmlformats.org/officeDocument/2006/relationships/image" Target="../media/image53.png"/><Relationship Id="rId5021" Type="http://schemas.openxmlformats.org/officeDocument/2006/relationships/image" Target="../media/image29.png"/><Relationship Id="rId5022" Type="http://schemas.openxmlformats.org/officeDocument/2006/relationships/image" Target="../media/image27.png"/><Relationship Id="bg26" Type="http://schemas.openxmlformats.org/officeDocument/2006/relationships/image" Target="../media/image26.jpeg"/></Relationships>
</file>

<file path=ppt/slides/_rels/slide6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601" Type="http://schemas.openxmlformats.org/officeDocument/2006/relationships/image" Target="../media/image9.jpeg"/><Relationship Id="rId603" Type="http://schemas.openxmlformats.org/officeDocument/2006/relationships/image" Target="../media/image19.png"/><Relationship Id="rId604" Type="http://schemas.openxmlformats.org/officeDocument/2006/relationships/image" Target="../media/image20.png"/><Relationship Id="rId605" Type="http://schemas.openxmlformats.org/officeDocument/2006/relationships/image" Target="../media/image21.png"/><Relationship Id="rId606" Type="http://schemas.openxmlformats.org/officeDocument/2006/relationships/image" Target="../media/image22.png"/><Relationship Id="rId607" Type="http://schemas.openxmlformats.org/officeDocument/2006/relationships/image" Target="../media/image21.png"/><Relationship Id="rId608" Type="http://schemas.openxmlformats.org/officeDocument/2006/relationships/image" Target="../media/image22.png"/><Relationship Id="rId609" Type="http://schemas.openxmlformats.org/officeDocument/2006/relationships/image" Target="../media/image42.png"/><Relationship Id="rId6010" Type="http://schemas.openxmlformats.org/officeDocument/2006/relationships/image" Target="../media/image43.png"/><Relationship Id="rId6011" Type="http://schemas.openxmlformats.org/officeDocument/2006/relationships/image" Target="../media/image44.png"/><Relationship Id="rId6012" Type="http://schemas.openxmlformats.org/officeDocument/2006/relationships/image" Target="../media/image45.png"/><Relationship Id="rId6013" Type="http://schemas.openxmlformats.org/officeDocument/2006/relationships/image" Target="../media/image46.png"/><Relationship Id="gradientImg2" Type="http://schemas.openxmlformats.org/officeDocument/2006/relationships/image" Target="../media/image2.png"/><Relationship Id="bg9" Type="http://schemas.openxmlformats.org/officeDocument/2006/relationships/image" Target="../media/image9.jpeg"/></Relationships>
</file>

<file path=ppt/slides/_rels/slide7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701" Type="http://schemas.openxmlformats.org/officeDocument/2006/relationships/image" Target="../media/image28.jpeg"/><Relationship Id="rId703" Type="http://schemas.openxmlformats.org/officeDocument/2006/relationships/image" Target="../media/image35.png"/><Relationship Id="rId704" Type="http://schemas.openxmlformats.org/officeDocument/2006/relationships/image" Target="../media/image36.png"/><Relationship Id="rId705" Type="http://schemas.openxmlformats.org/officeDocument/2006/relationships/image" Target="../media/image37.png"/><Relationship Id="rId707" Type="http://schemas.openxmlformats.org/officeDocument/2006/relationships/image" Target="../media/image38.png"/><Relationship Id="rId708" Type="http://schemas.openxmlformats.org/officeDocument/2006/relationships/image" Target="../media/image41.png"/><Relationship Id="rId709" Type="http://schemas.openxmlformats.org/officeDocument/2006/relationships/image" Target="../media/image38.png"/><Relationship Id="rId7010" Type="http://schemas.openxmlformats.org/officeDocument/2006/relationships/image" Target="../media/image41.png"/><Relationship Id="rId7015" Type="http://schemas.openxmlformats.org/officeDocument/2006/relationships/image" Target="../media/image53.png"/><Relationship Id="rId7019" Type="http://schemas.openxmlformats.org/officeDocument/2006/relationships/image" Target="../media/image53.png"/><Relationship Id="rId7023" Type="http://schemas.openxmlformats.org/officeDocument/2006/relationships/image" Target="../media/image53.png"/><Relationship Id="rId7026" Type="http://schemas.openxmlformats.org/officeDocument/2006/relationships/image" Target="../media/image55.png"/><Relationship Id="bg28" Type="http://schemas.openxmlformats.org/officeDocument/2006/relationships/image" Target="../media/image28.jpeg"/></Relationships>
</file>

<file path=ppt/slides/_rels/slide8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801" Type="http://schemas.openxmlformats.org/officeDocument/2006/relationships/image" Target="../media/image28.jpeg"/><Relationship Id="rId803" Type="http://schemas.openxmlformats.org/officeDocument/2006/relationships/image" Target="../media/image35.png"/><Relationship Id="rId804" Type="http://schemas.openxmlformats.org/officeDocument/2006/relationships/image" Target="../media/image36.png"/><Relationship Id="rId805" Type="http://schemas.openxmlformats.org/officeDocument/2006/relationships/image" Target="../media/image37.png"/><Relationship Id="rId807" Type="http://schemas.openxmlformats.org/officeDocument/2006/relationships/image" Target="../media/image38.png"/><Relationship Id="rId808" Type="http://schemas.openxmlformats.org/officeDocument/2006/relationships/image" Target="../media/image41.png"/><Relationship Id="rId809" Type="http://schemas.openxmlformats.org/officeDocument/2006/relationships/image" Target="../media/image38.png"/><Relationship Id="rId8010" Type="http://schemas.openxmlformats.org/officeDocument/2006/relationships/image" Target="../media/image41.png"/><Relationship Id="rId8016" Type="http://schemas.openxmlformats.org/officeDocument/2006/relationships/image" Target="../media/image53.png"/><Relationship Id="rId8020" Type="http://schemas.openxmlformats.org/officeDocument/2006/relationships/image" Target="../media/image53.png"/><Relationship Id="rId8024" Type="http://schemas.openxmlformats.org/officeDocument/2006/relationships/image" Target="../media/image53.png"/><Relationship Id="rId8027" Type="http://schemas.openxmlformats.org/officeDocument/2006/relationships/image" Target="../media/image55.png"/><Relationship Id="bg28" Type="http://schemas.openxmlformats.org/officeDocument/2006/relationships/image" Target="../media/image28.jpeg"/></Relationships>
</file>

<file path=ppt/slides/_rels/slide9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901" Type="http://schemas.openxmlformats.org/officeDocument/2006/relationships/image" Target="../media/image30.jpeg"/><Relationship Id="rId903" Type="http://schemas.openxmlformats.org/officeDocument/2006/relationships/image" Target="../media/image69.png"/><Relationship Id="rId904" Type="http://schemas.openxmlformats.org/officeDocument/2006/relationships/image" Target="../media/image36.png"/><Relationship Id="rId905" Type="http://schemas.openxmlformats.org/officeDocument/2006/relationships/image" Target="../media/image37.png"/><Relationship Id="rId907" Type="http://schemas.openxmlformats.org/officeDocument/2006/relationships/image" Target="../media/image38.png"/><Relationship Id="rId908" Type="http://schemas.openxmlformats.org/officeDocument/2006/relationships/image" Target="../media/image41.png"/><Relationship Id="rId909" Type="http://schemas.openxmlformats.org/officeDocument/2006/relationships/image" Target="../media/image38.png"/><Relationship Id="rId9010" Type="http://schemas.openxmlformats.org/officeDocument/2006/relationships/image" Target="../media/image41.png"/><Relationship Id="rId9012" Type="http://schemas.openxmlformats.org/officeDocument/2006/relationships/image" Target="../media/image34.png"/><Relationship Id="rId9016" Type="http://schemas.openxmlformats.org/officeDocument/2006/relationships/image" Target="../media/image34.png"/><Relationship Id="rId9020" Type="http://schemas.openxmlformats.org/officeDocument/2006/relationships/image" Target="../media/image34.png"/><Relationship Id="rId9024" Type="http://schemas.openxmlformats.org/officeDocument/2006/relationships/image" Target="../media/image34.png"/><Relationship Id="bg30" Type="http://schemas.openxmlformats.org/officeDocument/2006/relationships/image" Target="../media/image3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bg7">
            <a:lum/>
          </a:blip>
          <a:srcRect/>
          <a:stretch>
            <a:fillRect t="0" r="0" b="0" l="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01" name="image 101">
                </p:cNvPr>
          <p:cNvPicPr>
            <a:picLocks noChangeAspect="1"/>
          </p:cNvPicPr>
          <p:nvPr>
                </p:nvPr>
        </p:nvPicPr>
        <p:blipFill>
          <a:blip r:embed="rId101"/>
          <a:srcRect/>
          <a:stretch>
            <a:fillRect/>
          </a:stretch>
        </p:blipFill>
        <p:spPr>
          <a:xfrm rot="0" flipV="0" flipH="0">
            <a:off x="0" y="0"/>
            <a:ext cx="24384000" cy="13716000"/>
          </a:xfrm>
          <a:prstGeom prst="rect">
            <a:avLst/>
          </a:prstGeom>
        </p:spPr>
      </p:pic>
      <p:grpSp>
        <p:nvGrpSpPr>
          <p:cNvPr id="102" name="组合 102"/>
          <p:cNvGrpSpPr/>
          <p:nvPr/>
        </p:nvGrpSpPr>
        <p:grpSpPr>
          <a:xfrm>
            <a:off x="-12700" y="-25400"/>
            <a:ext cx="24409400" cy="13754100"/>
            <a:chOff x="-12700" y="-25400"/>
            <a:chExt cx="24409400" cy="13754100"/>
          </a:xfrm>
        </p:grpSpPr>
        <p:pic>
          <p:nvPicPr>
            <p:cNvPr id="9103" name="image 103">
                </p:cNvPr>
            <p:cNvPicPr>
              <a:picLocks noChangeAspect="1"/>
            </p:cNvPicPr>
            <p:nvPr>
                </p:nvPr>
          </p:nvPicPr>
          <p:blipFill>
            <a:blip r:embed="rId103"/>
            <a:srcRect/>
            <a:stretch>
              <a:fillRect/>
            </a:stretch>
          </p:blipFill>
          <p:spPr>
            <a:xfrm rot="0" flipV="0" flipH="0">
              <a:off x="-12700" y="-25400"/>
              <a:ext cx="18364200" cy="13754100"/>
            </a:xfrm>
            <a:prstGeom prst="rect">
              <a:avLst/>
            </a:prstGeom>
          </p:spPr>
        </p:pic>
        <p:pic>
          <p:nvPicPr>
            <p:cNvPr id="9104" name="image 104">
                </p:cNvPr>
            <p:cNvPicPr>
              <a:picLocks noChangeAspect="1"/>
            </p:cNvPicPr>
            <p:nvPr>
                </p:nvPr>
          </p:nvPicPr>
          <p:blipFill>
            <a:blip r:embed="rId104"/>
            <a:srcRect/>
            <a:stretch>
              <a:fillRect/>
            </a:stretch>
          </p:blipFill>
          <p:spPr>
            <a:xfrm rot="0" flipV="0" flipH="0">
              <a:off x="18656300" y="8547100"/>
              <a:ext cx="5740400" cy="5181600"/>
            </a:xfrm>
            <a:prstGeom prst="rect">
              <a:avLst/>
            </a:prstGeom>
          </p:spPr>
        </p:pic>
        <p:pic>
          <p:nvPicPr>
            <p:cNvPr id="9105" name="image 105">
                </p:cNvPr>
            <p:cNvPicPr>
              <a:picLocks noChangeAspect="1"/>
            </p:cNvPicPr>
            <p:nvPr>
                </p:nvPr>
          </p:nvPicPr>
          <p:blipFill>
            <a:blip r:embed="rId105"/>
            <a:srcRect/>
            <a:stretch>
              <a:fillRect/>
            </a:stretch>
          </p:blipFill>
          <p:spPr>
            <a:xfrm rot="0" flipV="0" flipH="0">
              <a:off x="-12700" y="9728200"/>
              <a:ext cx="3340100" cy="4000500"/>
            </a:xfrm>
            <a:prstGeom prst="rect">
              <a:avLst/>
            </a:prstGeom>
          </p:spPr>
        </p:pic>
        <p:pic>
          <p:nvPicPr>
            <p:cNvPr id="9106" name="image 106">
                </p:cNvPr>
            <p:cNvPicPr>
              <a:picLocks noChangeAspect="1"/>
            </p:cNvPicPr>
            <p:nvPr>
                </p:nvPr>
          </p:nvPicPr>
          <p:blipFill>
            <a:blip r:embed="rId106"/>
            <a:srcRect/>
            <a:stretch>
              <a:fillRect/>
            </a:stretch>
          </p:blipFill>
          <p:spPr>
            <a:xfrm rot="0" flipV="0" flipH="0">
              <a:off x="20878800" y="-25400"/>
              <a:ext cx="3517900" cy="2959100"/>
            </a:xfrm>
            <a:prstGeom prst="rect">
              <a:avLst/>
            </a:prstGeom>
          </p:spPr>
        </p:pic>
        <p:pic>
          <p:nvPicPr>
            <p:cNvPr id="9107" name="image 107">
                </p:cNvPr>
            <p:cNvPicPr>
              <a:picLocks noChangeAspect="1"/>
            </p:cNvPicPr>
            <p:nvPr>
                </p:nvPr>
          </p:nvPicPr>
          <p:blipFill>
            <a:blip r:embed="rId107">
              <a:alphaModFix amt="56976"/>
            </a:blip>
            <a:srcRect/>
            <a:stretch>
              <a:fillRect/>
            </a:stretch>
          </p:blipFill>
          <p:spPr>
            <a:xfrm rot="0" flipV="0" flipH="0">
              <a:off x="19583400" y="1752600"/>
              <a:ext cx="812800" cy="812800"/>
            </a:xfrm>
            <a:prstGeom prst="rect">
              <a:avLst/>
            </a:prstGeom>
          </p:spPr>
        </p:pic>
        <p:pic>
          <p:nvPicPr>
            <p:cNvPr id="9108" name="image 108">
                </p:cNvPr>
            <p:cNvPicPr>
              <a:picLocks noChangeAspect="1"/>
            </p:cNvPicPr>
            <p:nvPr>
                </p:nvPr>
          </p:nvPicPr>
          <p:blipFill>
            <a:blip r:embed="rId108">
              <a:alphaModFix amt="60465"/>
            </a:blip>
            <a:srcRect/>
            <a:stretch>
              <a:fillRect/>
            </a:stretch>
          </p:blipFill>
          <p:spPr>
            <a:xfrm rot="0" flipV="0" flipH="0">
              <a:off x="21526500" y="4762500"/>
              <a:ext cx="596900" cy="596900"/>
            </a:xfrm>
            <a:prstGeom prst="rect">
              <a:avLst/>
            </a:prstGeom>
          </p:spPr>
        </p:pic>
        <p:pic>
          <p:nvPicPr>
            <p:cNvPr id="9109" name="image 109">
                </p:cNvPr>
            <p:cNvPicPr>
              <a:picLocks noChangeAspect="1"/>
            </p:cNvPicPr>
            <p:nvPr>
                </p:nvPr>
          </p:nvPicPr>
          <p:blipFill>
            <a:blip r:embed="rId109"/>
            <a:srcRect/>
            <a:stretch>
              <a:fillRect/>
            </a:stretch>
          </p:blipFill>
          <p:spPr>
            <a:xfrm rot="0" flipV="0" flipH="0">
              <a:off x="21678900" y="4254500"/>
              <a:ext cx="1054100" cy="1054100"/>
            </a:xfrm>
            <a:prstGeom prst="rect">
              <a:avLst/>
            </a:prstGeom>
          </p:spPr>
        </p:pic>
        <p:pic>
          <p:nvPicPr>
            <p:cNvPr id="91010" name="image 1010">
                </p:cNvPr>
            <p:cNvPicPr>
              <a:picLocks noChangeAspect="1"/>
            </p:cNvPicPr>
            <p:nvPr>
                </p:nvPr>
          </p:nvPicPr>
          <p:blipFill>
            <a:blip r:embed="rId1010"/>
            <a:srcRect/>
            <a:stretch>
              <a:fillRect/>
            </a:stretch>
          </p:blipFill>
          <p:spPr>
            <a:xfrm rot="0" flipV="0" flipH="0">
              <a:off x="16535400" y="11798300"/>
              <a:ext cx="825500" cy="825500"/>
            </a:xfrm>
            <a:prstGeom prst="rect">
              <a:avLst/>
            </a:prstGeom>
          </p:spPr>
        </p:pic>
        <p:pic>
          <p:nvPicPr>
            <p:cNvPr id="91011" name="image 1011">
                </p:cNvPr>
            <p:cNvPicPr>
              <a:picLocks noChangeAspect="1"/>
            </p:cNvPicPr>
            <p:nvPr>
                </p:nvPr>
          </p:nvPicPr>
          <p:blipFill>
            <a:blip r:embed="rId1011"/>
            <a:srcRect/>
            <a:stretch>
              <a:fillRect/>
            </a:stretch>
          </p:blipFill>
          <p:spPr>
            <a:xfrm rot="0" flipV="0" flipH="0">
              <a:off x="15633700" y="12687300"/>
              <a:ext cx="558800" cy="558800"/>
            </a:xfrm>
            <a:prstGeom prst="rect">
              <a:avLst/>
            </a:prstGeom>
          </p:spPr>
        </p:pic>
      </p:grpSp>
      <p:sp>
        <p:nvSpPr>
          <p:cNvPr id="1012" name="Object 1012"/>
          <p:cNvSpPr txBox="1"/>
          <p:nvPr/>
        </p:nvSpPr>
        <p:spPr>
          <a:xfrm>
            <a:off x="3421657" y="3593623"/>
            <a:ext cx="17640808" cy="1346200"/>
          </a:xfrm>
          <a:prstGeom prst="rect">
            <a:avLst/>
          </a:prstGeom>
        </p:spPr>
        <p:txBody>
          <a:bodyPr vert="horz" anchor="t" lIns="0" tIns="0" rIns="0" bIns="0" wrap="square" rtlCol="0" anchorCtr="0">
            <a:spAutoFit/>
          </a:bodyPr>
          <a:lstStyle/>
          <a:p>
            <a:pPr algn="ctr">
              <a:lnSpc>
                <a:spcPct val="109999"/>
              </a:lnSpc>
            </a:pPr>
            <a:r>
              <a:rPr sz="8800" i="0" b="0" spc="700" dirty="0" smtClean="0" lang="zh-CN">
                <a:solidFill>
                  <a:srgbClr val="FFFFFF"/>
                </a:solidFill>
                <a:effectLst>
                  <a:outerShdw blurRad="0" dist="127000" dir="3600000" algn="ctr" rotWithShape="0">
                    <a:srgbClr val="F37C01">
                      <a:alpha val="100000"/>
                    </a:srgbClr>
                  </a:outerShdw>
                </a:effectLst>
                <a:latin typeface="YouSheBiaoTiHei"/>
                <a:ea typeface="YouSheBiaoTiHei"/>
              </a:rPr>
              <a:t>蓝桥杯·单片机</a:t>
            </a:r>
            <a:endParaRPr lang="zh-CN" altLang="en-US"/>
          </a:p>
        </p:txBody>
      </p:sp>
      <p:sp>
        <p:nvSpPr>
          <p:cNvPr id="1013" name="Object 1013"/>
          <p:cNvSpPr txBox="1"/>
          <p:nvPr/>
        </p:nvSpPr>
        <p:spPr>
          <a:xfrm>
            <a:off x="1879089" y="4939823"/>
            <a:ext cx="20871180" cy="3505200"/>
          </a:xfrm>
          <a:prstGeom prst="rect">
            <a:avLst/>
          </a:prstGeom>
        </p:spPr>
        <p:txBody>
          <a:bodyPr vert="horz" anchor="t" lIns="0" tIns="0" rIns="0" bIns="0" wrap="square" rtlCol="0" anchorCtr="0">
            <a:spAutoFit/>
          </a:bodyPr>
          <a:lstStyle/>
          <a:p>
            <a:pPr algn="ctr">
              <a:lnSpc>
                <a:spcPct val="110000"/>
              </a:lnSpc>
            </a:pPr>
            <a:r>
              <a:rPr sz="23000" i="0" b="0" spc="1800" dirty="0" smtClean="0" lang="zh-CN">
                <a:solidFill>
                  <a:srgbClr val="FFFFFF"/>
                </a:solidFill>
                <a:effectLst>
                  <a:outerShdw blurRad="0" dist="127000" dir="3600000" algn="ctr" rotWithShape="0">
                    <a:srgbClr val="F37C01">
                      <a:alpha val="100000"/>
                    </a:srgbClr>
                  </a:outerShdw>
                </a:effectLst>
                <a:latin typeface="YouSheBiaoTiHei"/>
                <a:ea typeface="YouSheBiaoTiHei"/>
              </a:rPr>
              <a:t>速通课程介绍</a:t>
            </a:r>
            <a:endParaRPr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bg9">
            <a:lum/>
          </a:blip>
          <a:srcRect/>
          <a:stretch>
            <a:fillRect t="0" r="0" b="0" l="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001" name="image 1001">
                </p:cNvPr>
          <p:cNvPicPr>
            <a:picLocks noChangeAspect="1"/>
          </p:cNvPicPr>
          <p:nvPr>
                </p:nvPr>
        </p:nvPicPr>
        <p:blipFill>
          <a:blip r:embed="rId1001"/>
          <a:srcRect/>
          <a:stretch>
            <a:fillRect/>
          </a:stretch>
        </p:blipFill>
        <p:spPr>
          <a:xfrm rot="0" flipV="0" flipH="0">
            <a:off x="0" y="0"/>
            <a:ext cx="24384000" cy="13716000"/>
          </a:xfrm>
          <a:prstGeom prst="rect">
            <a:avLst/>
          </a:prstGeom>
        </p:spPr>
      </p:pic>
      <p:grpSp>
        <p:nvGrpSpPr>
          <p:cNvPr id="1002" name="组合 1002"/>
          <p:cNvGrpSpPr/>
          <p:nvPr/>
        </p:nvGrpSpPr>
        <p:grpSpPr>
          <a:xfrm>
            <a:off x="-25400" y="711200"/>
            <a:ext cx="24422100" cy="13030200"/>
            <a:chOff x="-25400" y="711200"/>
            <a:chExt cx="24422100" cy="13030200"/>
          </a:xfrm>
        </p:grpSpPr>
        <p:pic>
          <p:nvPicPr>
            <p:cNvPr id="91003" name="image 1003">
                </p:cNvPr>
            <p:cNvPicPr>
              <a:picLocks noChangeAspect="1"/>
            </p:cNvPicPr>
            <p:nvPr>
                </p:nvPr>
          </p:nvPicPr>
          <p:blipFill>
            <a:blip r:embed="rId1003"/>
            <a:srcRect/>
            <a:stretch>
              <a:fillRect/>
            </a:stretch>
          </p:blipFill>
          <p:spPr>
            <a:xfrm rot="0" flipV="0" flipH="0">
              <a:off x="1270000" y="876300"/>
              <a:ext cx="1155700" cy="1155700"/>
            </a:xfrm>
            <a:prstGeom prst="rect">
              <a:avLst/>
            </a:prstGeom>
          </p:spPr>
        </p:pic>
        <p:pic>
          <p:nvPicPr>
            <p:cNvPr id="91004" name="image 1004">
                </p:cNvPr>
            <p:cNvPicPr>
              <a:picLocks noChangeAspect="1"/>
            </p:cNvPicPr>
            <p:nvPr>
                </p:nvPr>
          </p:nvPicPr>
          <p:blipFill>
            <a:blip r:embed="rId1004"/>
            <a:srcRect/>
            <a:stretch>
              <a:fillRect/>
            </a:stretch>
          </p:blipFill>
          <p:spPr>
            <a:xfrm rot="0" flipV="0" flipH="0">
              <a:off x="22288500" y="711200"/>
              <a:ext cx="1155700" cy="1155700"/>
            </a:xfrm>
            <a:prstGeom prst="rect">
              <a:avLst/>
            </a:prstGeom>
          </p:spPr>
        </p:pic>
        <p:pic>
          <p:nvPicPr>
            <p:cNvPr id="91005" name="image 1005">
                </p:cNvPr>
            <p:cNvPicPr>
              <a:picLocks noChangeAspect="1"/>
            </p:cNvPicPr>
            <p:nvPr>
                </p:nvPr>
          </p:nvPicPr>
          <p:blipFill>
            <a:blip r:embed="rId1005">
              <a:alphaModFix amt="50196"/>
            </a:blip>
            <a:srcRect/>
            <a:stretch>
              <a:fillRect/>
            </a:stretch>
          </p:blipFill>
          <p:spPr>
            <a:xfrm rot="0" flipV="0" flipH="0">
              <a:off x="2755900" y="2616200"/>
              <a:ext cx="393700" cy="393700"/>
            </a:xfrm>
            <a:prstGeom prst="rect">
              <a:avLst/>
            </a:prstGeom>
          </p:spPr>
        </p:pic>
        <p:pic>
          <p:nvPicPr>
            <p:cNvPr id="91006" name="image 1006">
                </p:cNvPr>
            <p:cNvPicPr>
              <a:picLocks noChangeAspect="1"/>
            </p:cNvPicPr>
            <p:nvPr>
                </p:nvPr>
          </p:nvPicPr>
          <p:blipFill>
            <a:blip r:embed="rId1006">
              <a:alphaModFix amt="20000"/>
            </a:blip>
            <a:srcRect/>
            <a:stretch>
              <a:fillRect/>
            </a:stretch>
          </p:blipFill>
          <p:spPr>
            <a:xfrm rot="0" flipV="0" flipH="0">
              <a:off x="3238500" y="2476500"/>
              <a:ext cx="203200" cy="203200"/>
            </a:xfrm>
            <a:prstGeom prst="rect">
              <a:avLst/>
            </a:prstGeom>
          </p:spPr>
        </p:pic>
        <p:pic>
          <p:nvPicPr>
            <p:cNvPr id="91007" name="image 1007">
                </p:cNvPr>
            <p:cNvPicPr>
              <a:picLocks noChangeAspect="1"/>
            </p:cNvPicPr>
            <p:nvPr>
                </p:nvPr>
          </p:nvPicPr>
          <p:blipFill>
            <a:blip r:embed="rId1007">
              <a:alphaModFix amt="50196"/>
            </a:blip>
            <a:srcRect/>
            <a:stretch>
              <a:fillRect/>
            </a:stretch>
          </p:blipFill>
          <p:spPr>
            <a:xfrm rot="0" flipV="0" flipH="0">
              <a:off x="21323300" y="2616200"/>
              <a:ext cx="393700" cy="393700"/>
            </a:xfrm>
            <a:prstGeom prst="rect">
              <a:avLst/>
            </a:prstGeom>
          </p:spPr>
        </p:pic>
        <p:pic>
          <p:nvPicPr>
            <p:cNvPr id="91008" name="image 1008">
                </p:cNvPr>
            <p:cNvPicPr>
              <a:picLocks noChangeAspect="1"/>
            </p:cNvPicPr>
            <p:nvPr>
                </p:nvPr>
          </p:nvPicPr>
          <p:blipFill>
            <a:blip r:embed="rId1008">
              <a:alphaModFix amt="20000"/>
            </a:blip>
            <a:srcRect/>
            <a:stretch>
              <a:fillRect/>
            </a:stretch>
          </p:blipFill>
          <p:spPr>
            <a:xfrm rot="0" flipV="0" flipH="0">
              <a:off x="21031200" y="2476500"/>
              <a:ext cx="203200" cy="203200"/>
            </a:xfrm>
            <a:prstGeom prst="rect">
              <a:avLst/>
            </a:prstGeom>
          </p:spPr>
        </p:pic>
        <p:pic>
          <p:nvPicPr>
            <p:cNvPr id="91009" name="image 1009">
                </p:cNvPr>
            <p:cNvPicPr>
              <a:picLocks noChangeAspect="1"/>
            </p:cNvPicPr>
            <p:nvPr>
                </p:nvPr>
          </p:nvPicPr>
          <p:blipFill>
            <a:blip r:embed="rId1009"/>
            <a:srcRect/>
            <a:stretch>
              <a:fillRect/>
            </a:stretch>
          </p:blipFill>
          <p:spPr>
            <a:xfrm rot="0" flipV="0" flipH="0">
              <a:off x="-25400" y="5575300"/>
              <a:ext cx="24422100" cy="8166100"/>
            </a:xfrm>
            <a:prstGeom prst="rect">
              <a:avLst/>
            </a:prstGeom>
          </p:spPr>
        </p:pic>
        <p:pic>
          <p:nvPicPr>
            <p:cNvPr id="910010" name="image 10010">
                </p:cNvPr>
            <p:cNvPicPr>
              <a:picLocks noChangeAspect="1"/>
            </p:cNvPicPr>
            <p:nvPr>
                </p:nvPr>
          </p:nvPicPr>
          <p:blipFill>
            <a:blip r:embed="rId10010"/>
            <a:srcRect/>
            <a:stretch>
              <a:fillRect/>
            </a:stretch>
          </p:blipFill>
          <p:spPr>
            <a:xfrm rot="0" flipV="0" flipH="0">
              <a:off x="1371600" y="5588000"/>
              <a:ext cx="21640800" cy="7048500"/>
            </a:xfrm>
            <a:prstGeom prst="rect">
              <a:avLst/>
            </a:prstGeom>
          </p:spPr>
        </p:pic>
        <p:pic>
          <p:nvPicPr>
            <p:cNvPr id="910011" name="image 10011">
                </p:cNvPr>
            <p:cNvPicPr>
              <a:picLocks noChangeAspect="1"/>
            </p:cNvPicPr>
            <p:nvPr>
                </p:nvPr>
          </p:nvPicPr>
          <p:blipFill>
            <a:blip r:embed="rId10011"/>
            <a:srcRect/>
            <a:stretch>
              <a:fillRect/>
            </a:stretch>
          </p:blipFill>
          <p:spPr>
            <a:xfrm rot="0" flipV="0" flipH="0">
              <a:off x="4559300" y="3822700"/>
              <a:ext cx="15265400" cy="5118100"/>
            </a:xfrm>
            <a:prstGeom prst="rect">
              <a:avLst/>
            </a:prstGeom>
          </p:spPr>
        </p:pic>
        <p:pic>
          <p:nvPicPr>
            <p:cNvPr id="910012" name="image 10012">
                </p:cNvPr>
            <p:cNvPicPr>
              <a:picLocks noChangeAspect="1"/>
            </p:cNvPicPr>
            <p:nvPr>
                </p:nvPr>
          </p:nvPicPr>
          <p:blipFill>
            <a:blip r:embed="rId10012"/>
            <a:srcRect/>
            <a:stretch>
              <a:fillRect/>
            </a:stretch>
          </p:blipFill>
          <p:spPr>
            <a:xfrm rot="0" flipV="0" flipH="0">
              <a:off x="18097500" y="3721100"/>
              <a:ext cx="812800" cy="1498600"/>
            </a:xfrm>
            <a:prstGeom prst="rect">
              <a:avLst/>
            </a:prstGeom>
          </p:spPr>
        </p:pic>
        <p:pic>
          <p:nvPicPr>
            <p:cNvPr id="910013" name="image 10013">
                </p:cNvPr>
            <p:cNvPicPr>
              <a:picLocks noChangeAspect="1"/>
            </p:cNvPicPr>
            <p:nvPr>
                </p:nvPr>
          </p:nvPicPr>
          <p:blipFill>
            <a:blip r:embed="rId10013"/>
            <a:srcRect/>
            <a:stretch>
              <a:fillRect/>
            </a:stretch>
          </p:blipFill>
          <p:spPr>
            <a:xfrm rot="0" flipV="0" flipH="0">
              <a:off x="5321300" y="4584700"/>
              <a:ext cx="812800" cy="1498600"/>
            </a:xfrm>
            <a:prstGeom prst="rect">
              <a:avLst/>
            </a:prstGeom>
          </p:spPr>
        </p:pic>
      </p:grpSp>
      <p:grpSp>
        <p:nvGrpSpPr>
          <p:cNvPr id="10014" name="组合 10014"/>
          <p:cNvGrpSpPr/>
          <p:nvPr/>
        </p:nvGrpSpPr>
        <p:grpSpPr>
          <a:xfrm>
            <a:off x="4601053" y="-114152"/>
            <a:ext cx="15181892" cy="10490200"/>
            <a:chOff x="4601053" y="-114152"/>
            <a:chExt cx="15181892" cy="10490200"/>
          </a:xfrm>
        </p:grpSpPr>
        <p:sp>
          <p:nvSpPr>
            <p:cNvPr id="10015" name="Object 10015"/>
            <p:cNvSpPr txBox="1"/>
            <p:nvPr/>
          </p:nvSpPr>
          <p:spPr>
            <a:xfrm>
              <a:off x="4601053" y="-114152"/>
              <a:ext cx="15189200" cy="10490200"/>
            </a:xfrm>
            <a:prstGeom prst="rect">
              <a:avLst/>
            </a:prstGeom>
          </p:spPr>
          <p:txBody>
            <a:bodyPr vert="horz" anchor="t" lIns="0" tIns="0" rIns="0" bIns="0" wrap="square" rtlCol="0" anchorCtr="0">
              <a:spAutoFit/>
            </a:bodyPr>
            <a:lstStyle/>
            <a:p>
              <a:pPr algn="ctr">
                <a:lnSpc>
                  <a:spcPct val="109999"/>
                </a:lnSpc>
              </a:pPr>
              <a:r>
                <a:rPr sz="68800" i="0" b="0" dirty="0" smtClean="0" lang="zh-CN">
                  <a:blipFill>
                    <a:blip r:embed="gradientImg2"/>
                    <a:stretch>
                      <a:fillRect/>
                    </a:stretch>
                  </a:blipFill>
                  <a:latin typeface="YouSheBiaoTiHei"/>
                  <a:ea typeface="YouSheBiaoTiHei"/>
                </a:rPr>
                <a:t>03</a:t>
              </a:r>
              <a:endParaRPr lang="zh-CN" altLang="en-US"/>
            </a:p>
          </p:txBody>
        </p:sp>
        <p:sp>
          <p:nvSpPr>
            <p:cNvPr id="10016" name="Object 10016"/>
            <p:cNvSpPr txBox="1"/>
            <p:nvPr/>
          </p:nvSpPr>
          <p:spPr>
            <a:xfrm>
              <a:off x="4775751" y="9710239"/>
              <a:ext cx="14856460" cy="635000"/>
            </a:xfrm>
            <a:prstGeom prst="rect">
              <a:avLst/>
            </a:prstGeom>
          </p:spPr>
          <p:txBody>
            <a:bodyPr vert="horz" anchor="t" lIns="0" tIns="0" rIns="0" bIns="0" wrap="square" rtlCol="0" anchorCtr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sz="3600" i="0" b="0" spc="100" dirty="0" smtClean="0" lang="zh-CN">
                  <a:solidFill>
                    <a:srgbClr val="FFFFFF"/>
                  </a:solidFill>
                  <a:latin typeface="OPPOSans-M"/>
                  <a:ea typeface="OPPOSans-M"/>
                </a:rPr>
                <a:t>回应最近私信较多的问题</a:t>
              </a:r>
              <a:endParaRPr lang="zh-CN" altLang="en-US"/>
            </a:p>
          </p:txBody>
        </p:sp>
        <p:sp>
          <p:nvSpPr>
            <p:cNvPr id="10017" name="Object 10017"/>
            <p:cNvSpPr txBox="1"/>
            <p:nvPr/>
          </p:nvSpPr>
          <p:spPr>
            <a:xfrm>
              <a:off x="5908451" y="7631480"/>
              <a:ext cx="12593320" cy="571500"/>
            </a:xfrm>
            <a:prstGeom prst="rect">
              <a:avLst/>
            </a:prstGeom>
          </p:spPr>
          <p:txBody>
            <a:bodyPr vert="horz" anchor="t" lIns="0" tIns="0" rIns="0" bIns="0" wrap="square" rtlCol="0" anchorCtr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sz="3200" i="0" b="0" spc="100" dirty="0" smtClean="0" lang="zh-CN">
                  <a:solidFill>
                    <a:srgbClr val="FFFFFF"/>
                  </a:solidFill>
                  <a:latin typeface="OPPOSans-M"/>
                  <a:ea typeface="OPPOSans-M"/>
                </a:rPr>
                <a:t>Question answer</a:t>
              </a:r>
              <a:endParaRPr lang="zh-CN" altLang="en-US"/>
            </a:p>
          </p:txBody>
        </p:sp>
        <p:sp>
          <p:nvSpPr>
            <p:cNvPr id="10018" name="Object 10018"/>
            <p:cNvSpPr txBox="1"/>
            <p:nvPr/>
          </p:nvSpPr>
          <p:spPr>
            <a:xfrm>
              <a:off x="4690025" y="5775523"/>
              <a:ext cx="15173960" cy="1663700"/>
            </a:xfrm>
            <a:prstGeom prst="rect">
              <a:avLst/>
            </a:prstGeom>
          </p:spPr>
          <p:txBody>
            <a:bodyPr vert="horz" anchor="t" lIns="0" tIns="0" rIns="0" bIns="0" wrap="square" rtlCol="0" anchorCtr="0">
              <a:spAutoFit/>
            </a:bodyPr>
            <a:lstStyle/>
            <a:p>
              <a:pPr algn="ctr">
                <a:lnSpc>
                  <a:spcPct val="91012"/>
                </a:lnSpc>
              </a:pPr>
              <a:r>
                <a:rPr sz="16000" i="0" b="0" spc="1200" dirty="0" smtClean="0" lang="zh-CN">
                  <a:solidFill>
                    <a:srgbClr val="FFFFFF"/>
                  </a:solidFill>
                  <a:latin typeface="YouSheBiaoTiHei"/>
                  <a:ea typeface="YouSheBiaoTiHei"/>
                </a:rPr>
                <a:t>问题回答</a:t>
              </a:r>
              <a:endParaRPr lang="zh-CN" altLang="en-US"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bg24">
            <a:lum/>
          </a:blip>
          <a:srcRect/>
          <a:stretch>
            <a:fillRect t="0" r="0" b="0" l="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101" name="image 1101">
                </p:cNvPr>
          <p:cNvPicPr>
            <a:picLocks noChangeAspect="1"/>
          </p:cNvPicPr>
          <p:nvPr>
                </p:nvPr>
        </p:nvPicPr>
        <p:blipFill>
          <a:blip r:embed="rId1101"/>
          <a:srcRect/>
          <a:stretch>
            <a:fillRect/>
          </a:stretch>
        </p:blipFill>
        <p:spPr>
          <a:xfrm rot="0" flipV="0" flipH="0">
            <a:off x="0" y="0"/>
            <a:ext cx="24384000" cy="13716000"/>
          </a:xfrm>
          <a:prstGeom prst="rect">
            <a:avLst/>
          </a:prstGeom>
        </p:spPr>
      </p:pic>
      <p:pic>
        <p:nvPicPr>
          <p:cNvPr id="91102" name="image 1102">
                </p:cNvPr>
          <p:cNvPicPr>
            <a:picLocks noChangeAspect="1"/>
          </p:cNvPicPr>
          <p:nvPr>
                </p:nvPr>
        </p:nvPicPr>
        <p:blipFill>
          <a:blip r:embed="rId1102"/>
          <a:srcRect/>
          <a:stretch>
            <a:fillRect/>
          </a:stretch>
        </p:blipFill>
        <p:spPr>
          <a:xfrm rot="0" flipV="0" flipH="0">
            <a:off x="-25400" y="10718800"/>
            <a:ext cx="3721100" cy="3009900"/>
          </a:xfrm>
          <a:prstGeom prst="rect">
            <a:avLst/>
          </a:prstGeom>
        </p:spPr>
      </p:pic>
      <p:pic>
        <p:nvPicPr>
          <p:cNvPr id="91103" name="image 1103">
                </p:cNvPr>
          <p:cNvPicPr>
            <a:picLocks noChangeAspect="1"/>
          </p:cNvPicPr>
          <p:nvPr>
                </p:nvPr>
        </p:nvPicPr>
        <p:blipFill>
          <a:blip r:embed="rId1103"/>
          <a:srcRect/>
          <a:stretch>
            <a:fillRect/>
          </a:stretch>
        </p:blipFill>
        <p:spPr>
          <a:xfrm rot="0" flipV="0" flipH="0">
            <a:off x="20701000" y="-25400"/>
            <a:ext cx="3695700" cy="3479800"/>
          </a:xfrm>
          <a:prstGeom prst="rect">
            <a:avLst/>
          </a:prstGeom>
        </p:spPr>
      </p:pic>
      <p:pic>
        <p:nvPicPr>
          <p:cNvPr id="91104" name="image 1104">
                </p:cNvPr>
          <p:cNvPicPr>
            <a:picLocks noChangeAspect="1"/>
          </p:cNvPicPr>
          <p:nvPr>
                </p:nvPr>
        </p:nvPicPr>
        <p:blipFill>
          <a:blip r:embed="rId1104"/>
          <a:srcRect/>
          <a:stretch>
            <a:fillRect/>
          </a:stretch>
        </p:blipFill>
        <p:spPr>
          <a:xfrm rot="0" flipV="0" flipH="0">
            <a:off x="1371600" y="1092200"/>
            <a:ext cx="21628100" cy="11518900"/>
          </a:xfrm>
          <a:prstGeom prst="rect">
            <a:avLst/>
          </a:prstGeom>
        </p:spPr>
      </p:pic>
      <p:grpSp>
        <p:nvGrpSpPr>
          <p:cNvPr id="1105" name="组合 1105"/>
          <p:cNvGrpSpPr/>
          <p:nvPr/>
        </p:nvGrpSpPr>
        <p:grpSpPr>
          <a:xfrm>
            <a:off x="7543800" y="2311400"/>
            <a:ext cx="9309100" cy="990600"/>
            <a:chOff x="7543800" y="2311400"/>
            <a:chExt cx="9309100" cy="990600"/>
          </a:xfrm>
        </p:grpSpPr>
        <p:pic>
          <p:nvPicPr>
            <p:cNvPr id="91106" name="image 1106">
                </p:cNvPr>
            <p:cNvPicPr>
              <a:picLocks noChangeAspect="1"/>
            </p:cNvPicPr>
            <p:nvPr>
                </p:nvPr>
          </p:nvPicPr>
          <p:blipFill>
            <a:blip r:embed="rId1106"/>
            <a:srcRect/>
            <a:stretch>
              <a:fillRect/>
            </a:stretch>
          </p:blipFill>
          <p:spPr>
            <a:xfrm rot="0" flipV="0" flipH="0">
              <a:off x="16167100" y="2311400"/>
              <a:ext cx="685800" cy="990600"/>
            </a:xfrm>
            <a:prstGeom prst="rect">
              <a:avLst/>
            </a:prstGeom>
          </p:spPr>
        </p:pic>
        <p:pic>
          <p:nvPicPr>
            <p:cNvPr id="91107" name="image 1107">
                </p:cNvPr>
            <p:cNvPicPr>
              <a:picLocks noChangeAspect="1"/>
            </p:cNvPicPr>
            <p:nvPr>
                </p:nvPr>
          </p:nvPicPr>
          <p:blipFill>
            <a:blip r:embed="rId1107"/>
            <a:srcRect/>
            <a:stretch>
              <a:fillRect/>
            </a:stretch>
          </p:blipFill>
          <p:spPr>
            <a:xfrm rot="0" flipV="0" flipH="0">
              <a:off x="15557500" y="2311400"/>
              <a:ext cx="685800" cy="990600"/>
            </a:xfrm>
            <a:prstGeom prst="rect">
              <a:avLst/>
            </a:prstGeom>
          </p:spPr>
        </p:pic>
        <p:pic>
          <p:nvPicPr>
            <p:cNvPr id="91108" name="image 1108">
                </p:cNvPr>
            <p:cNvPicPr>
              <a:picLocks noChangeAspect="1"/>
            </p:cNvPicPr>
            <p:nvPr>
                </p:nvPr>
          </p:nvPicPr>
          <p:blipFill>
            <a:blip r:embed="rId1108"/>
            <a:srcRect/>
            <a:stretch>
              <a:fillRect/>
            </a:stretch>
          </p:blipFill>
          <p:spPr>
            <a:xfrm rot="0" flipV="0" flipH="0">
              <a:off x="7543800" y="2311400"/>
              <a:ext cx="685800" cy="990600"/>
            </a:xfrm>
            <a:prstGeom prst="rect">
              <a:avLst/>
            </a:prstGeom>
          </p:spPr>
        </p:pic>
        <p:pic>
          <p:nvPicPr>
            <p:cNvPr id="91109" name="image 1109">
                </p:cNvPr>
            <p:cNvPicPr>
              <a:picLocks noChangeAspect="1"/>
            </p:cNvPicPr>
            <p:nvPr>
                </p:nvPr>
          </p:nvPicPr>
          <p:blipFill>
            <a:blip r:embed="rId1109"/>
            <a:srcRect/>
            <a:stretch>
              <a:fillRect/>
            </a:stretch>
          </p:blipFill>
          <p:spPr>
            <a:xfrm rot="0" flipV="0" flipH="0">
              <a:off x="8153400" y="2311400"/>
              <a:ext cx="685800" cy="990600"/>
            </a:xfrm>
            <a:prstGeom prst="rect">
              <a:avLst/>
            </a:prstGeom>
          </p:spPr>
        </p:pic>
      </p:grpSp>
      <p:sp>
        <p:nvSpPr>
          <p:cNvPr id="11010" name="Object 11010"/>
          <p:cNvSpPr txBox="1"/>
          <p:nvPr/>
        </p:nvSpPr>
        <p:spPr>
          <a:xfrm>
            <a:off x="8607672" y="3111500"/>
            <a:ext cx="7190740" cy="381000"/>
          </a:xfrm>
          <a:prstGeom prst="rect">
            <a:avLst/>
          </a:prstGeom>
        </p:spPr>
        <p:txBody>
          <a:bodyPr vert="horz" anchor="t" lIns="0" tIns="0" rIns="0" bIns="0" wrap="square" rtlCol="0" anchorCtr="0">
            <a:spAutoFit/>
          </a:bodyPr>
          <a:lstStyle/>
          <a:p>
            <a:pPr algn="ctr">
              <a:lnSpc>
                <a:spcPct val="112500"/>
              </a:lnSpc>
            </a:pPr>
            <a:r>
              <a:rPr sz="2400" i="0" b="0" spc="100" dirty="0" smtClean="0" lang="zh-CN">
                <a:solidFill>
                  <a:srgbClr val="FF8A72">
                    <a:alpha val="60000"/>
                  </a:srgbClr>
                </a:solidFill>
                <a:latin typeface="OPPOSans-M"/>
                <a:ea typeface="OPPOSans-M"/>
              </a:rPr>
              <a:t>Question answer</a:t>
            </a:r>
            <a:endParaRPr lang="zh-CN" altLang="en-US"/>
          </a:p>
        </p:txBody>
      </p:sp>
      <p:sp>
        <p:nvSpPr>
          <p:cNvPr id="11011" name="Object 11011"/>
          <p:cNvSpPr txBox="1"/>
          <p:nvPr/>
        </p:nvSpPr>
        <p:spPr>
          <a:xfrm>
            <a:off x="8302990" y="1839315"/>
            <a:ext cx="7882635" cy="1231900"/>
          </a:xfrm>
          <a:prstGeom prst="rect">
            <a:avLst/>
          </a:prstGeom>
        </p:spPr>
        <p:txBody>
          <a:bodyPr vert="horz" anchor="t" lIns="0" tIns="0" rIns="0" bIns="0" wrap="square" rtlCol="0" anchorCtr="0">
            <a:spAutoFit/>
          </a:bodyPr>
          <a:lstStyle/>
          <a:p>
            <a:pPr algn="ctr">
              <a:lnSpc>
                <a:spcPct val="100310"/>
              </a:lnSpc>
            </a:pPr>
            <a:r>
              <a:rPr sz="9600" i="0" b="0" spc="700" dirty="0" smtClean="0" lang="zh-CN">
                <a:solidFill>
                  <a:srgbClr val="FF8A72"/>
                </a:solidFill>
                <a:latin typeface="YouSheBiaoTiHei"/>
                <a:ea typeface="YouSheBiaoTiHei"/>
              </a:rPr>
              <a:t>问题回答</a:t>
            </a:r>
            <a:endParaRPr lang="zh-CN" altLang="en-US"/>
          </a:p>
        </p:txBody>
      </p:sp>
      <p:grpSp>
        <p:nvGrpSpPr>
          <p:cNvPr id="11012" name="组合 11012"/>
          <p:cNvGrpSpPr/>
          <p:nvPr/>
        </p:nvGrpSpPr>
        <p:grpSpPr>
          <a:xfrm>
            <a:off x="2297863" y="3806223"/>
            <a:ext cx="18333249" cy="2272253"/>
            <a:chOff x="2297863" y="3806223"/>
            <a:chExt cx="18333249" cy="2272253"/>
          </a:xfrm>
        </p:grpSpPr>
        <p:pic>
          <p:nvPicPr>
            <p:cNvPr id="911013" name="image 11013">
                </p:cNvPr>
            <p:cNvPicPr>
              <a:picLocks noChangeAspect="1"/>
            </p:cNvPicPr>
            <p:nvPr>
                </p:nvPr>
          </p:nvPicPr>
          <p:blipFill>
            <a:blip r:embed="rId11013"/>
            <a:srcRect/>
            <a:stretch>
              <a:fillRect/>
            </a:stretch>
          </p:blipFill>
          <p:spPr>
            <a:xfrm rot="0" flipV="0" flipH="0">
              <a:off x="2297863" y="3806223"/>
              <a:ext cx="1342104" cy="1342104"/>
            </a:xfrm>
            <a:prstGeom prst="rect">
              <a:avLst/>
            </a:prstGeom>
          </p:spPr>
        </p:pic>
        <p:sp>
          <p:nvSpPr>
            <p:cNvPr id="11014" name="Object 11014"/>
            <p:cNvSpPr txBox="1"/>
            <p:nvPr/>
          </p:nvSpPr>
          <p:spPr>
            <a:xfrm>
              <a:off x="2886662" y="5379976"/>
              <a:ext cx="17796487" cy="698500"/>
            </a:xfrm>
            <a:prstGeom prst="rect">
              <a:avLst/>
            </a:prstGeom>
          </p:spPr>
          <p:txBody>
            <a:bodyPr vert="horz" anchor="t" lIns="0" tIns="0" rIns="0" bIns="0" wrap="square" rtlCol="0" anchorCtr="0">
              <a:spAutoFit/>
            </a:bodyPr>
            <a:lstStyle/>
            <a:p>
              <a:pPr algn="l">
                <a:lnSpc>
                  <a:spcPct val="114500"/>
                </a:lnSpc>
              </a:pPr>
              <a:r>
                <a:rPr sz="4300" i="0" b="1" spc="200" dirty="0" smtClean="0" lang="zh-CN">
                  <a:solidFill>
                    <a:srgbClr val="333333"/>
                  </a:solidFill>
                  <a:latin typeface="OPPOSans-R"/>
                  <a:ea typeface="OPPOSans-R"/>
                </a:rPr>
                <a:t>        视频以及任何资源都会永久免费提供给各位备赛的参赛选手</a:t>
              </a:r>
              <a:endParaRPr lang="zh-CN" altLang="en-US"/>
            </a:p>
          </p:txBody>
        </p:sp>
        <p:sp>
          <p:nvSpPr>
            <p:cNvPr id="11015" name="Object 11015"/>
            <p:cNvSpPr txBox="1"/>
            <p:nvPr/>
          </p:nvSpPr>
          <p:spPr>
            <a:xfrm>
              <a:off x="2872207" y="4405609"/>
              <a:ext cx="8978900" cy="850900"/>
            </a:xfrm>
            <a:prstGeom prst="rect">
              <a:avLst/>
            </a:prstGeom>
          </p:spPr>
          <p:txBody>
            <a:bodyPr vert="horz" anchor="t" lIns="0" tIns="0" rIns="0" bIns="0" wrap="square" rtlCol="0" anchorCtr="0"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sz="6561" i="0" b="0" dirty="0" smtClean="0" lang="zh-CN">
                  <a:solidFill>
                    <a:srgbClr val="9639E3"/>
                  </a:solidFill>
                  <a:latin typeface="YouSheBiaoTiHei"/>
                  <a:ea typeface="YouSheBiaoTiHei"/>
                </a:rPr>
                <a:t>视频资源会收费吗</a:t>
              </a:r>
              <a:endParaRPr lang="zh-CN" altLang="en-US"/>
            </a:p>
          </p:txBody>
        </p:sp>
      </p:grpSp>
      <p:grpSp>
        <p:nvGrpSpPr>
          <p:cNvPr id="11016" name="组合 11016"/>
          <p:cNvGrpSpPr/>
          <p:nvPr/>
        </p:nvGrpSpPr>
        <p:grpSpPr>
          <a:xfrm>
            <a:off x="2297863" y="6392199"/>
            <a:ext cx="19541874" cy="2272253"/>
            <a:chOff x="2297863" y="6392199"/>
            <a:chExt cx="19541874" cy="2272253"/>
          </a:xfrm>
        </p:grpSpPr>
        <p:pic>
          <p:nvPicPr>
            <p:cNvPr id="911017" name="image 11017">
                </p:cNvPr>
            <p:cNvPicPr>
              <a:picLocks noChangeAspect="1"/>
            </p:cNvPicPr>
            <p:nvPr>
                </p:nvPr>
          </p:nvPicPr>
          <p:blipFill>
            <a:blip r:embed="rId11017"/>
            <a:srcRect/>
            <a:stretch>
              <a:fillRect/>
            </a:stretch>
          </p:blipFill>
          <p:spPr>
            <a:xfrm rot="0" flipV="0" flipH="0">
              <a:off x="2297863" y="6392199"/>
              <a:ext cx="1342104" cy="1342104"/>
            </a:xfrm>
            <a:prstGeom prst="rect">
              <a:avLst/>
            </a:prstGeom>
          </p:spPr>
        </p:pic>
        <p:sp>
          <p:nvSpPr>
            <p:cNvPr id="11018" name="Object 11018"/>
            <p:cNvSpPr txBox="1"/>
            <p:nvPr/>
          </p:nvSpPr>
          <p:spPr>
            <a:xfrm>
              <a:off x="2886662" y="7965953"/>
              <a:ext cx="19002987" cy="698500"/>
            </a:xfrm>
            <a:prstGeom prst="rect">
              <a:avLst/>
            </a:prstGeom>
          </p:spPr>
          <p:txBody>
            <a:bodyPr vert="horz" anchor="t" lIns="0" tIns="0" rIns="0" bIns="0" wrap="square" rtlCol="0" anchorCtr="0">
              <a:spAutoFit/>
            </a:bodyPr>
            <a:lstStyle/>
            <a:p>
              <a:pPr algn="l">
                <a:lnSpc>
                  <a:spcPct val="114500"/>
                </a:lnSpc>
              </a:pPr>
              <a:r>
                <a:rPr sz="4300" i="0" b="1" spc="200" dirty="0" smtClean="0" lang="zh-CN">
                  <a:solidFill>
                    <a:srgbClr val="333333"/>
                  </a:solidFill>
                  <a:latin typeface="OPPOSans-R"/>
                  <a:ea typeface="OPPOSans-R"/>
                </a:rPr>
                <a:t>        从参赛选手身份出发，希望能让更多的人在竞赛这条路上有所突破</a:t>
              </a:r>
              <a:endParaRPr lang="zh-CN" altLang="en-US"/>
            </a:p>
          </p:txBody>
        </p:sp>
        <p:sp>
          <p:nvSpPr>
            <p:cNvPr id="11019" name="Object 11019"/>
            <p:cNvSpPr txBox="1"/>
            <p:nvPr/>
          </p:nvSpPr>
          <p:spPr>
            <a:xfrm>
              <a:off x="2886662" y="6896104"/>
              <a:ext cx="8978900" cy="850900"/>
            </a:xfrm>
            <a:prstGeom prst="rect">
              <a:avLst/>
            </a:prstGeom>
          </p:spPr>
          <p:txBody>
            <a:bodyPr vert="horz" anchor="t" lIns="0" tIns="0" rIns="0" bIns="0" wrap="square" rtlCol="0" anchorCtr="0"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sz="6561" i="0" b="0" dirty="0" smtClean="0" lang="zh-CN">
                  <a:solidFill>
                    <a:srgbClr val="9639E3"/>
                  </a:solidFill>
                  <a:latin typeface="YouSheBiaoTiHei"/>
                  <a:ea typeface="YouSheBiaoTiHei"/>
                </a:rPr>
                <a:t>做视频的目的</a:t>
              </a:r>
              <a:endParaRPr lang="zh-CN" altLang="en-US"/>
            </a:p>
          </p:txBody>
        </p:sp>
      </p:grpSp>
      <p:grpSp>
        <p:nvGrpSpPr>
          <p:cNvPr id="11020" name="组合 11020"/>
          <p:cNvGrpSpPr/>
          <p:nvPr/>
        </p:nvGrpSpPr>
        <p:grpSpPr>
          <a:xfrm>
            <a:off x="2297863" y="8978176"/>
            <a:ext cx="15039747" cy="2272253"/>
            <a:chOff x="2297863" y="8978176"/>
            <a:chExt cx="15039747" cy="2272253"/>
          </a:xfrm>
        </p:grpSpPr>
        <p:pic>
          <p:nvPicPr>
            <p:cNvPr id="911021" name="image 11021">
                </p:cNvPr>
            <p:cNvPicPr>
              <a:picLocks noChangeAspect="1"/>
            </p:cNvPicPr>
            <p:nvPr>
                </p:nvPr>
          </p:nvPicPr>
          <p:blipFill>
            <a:blip r:embed="rId11021"/>
            <a:srcRect/>
            <a:stretch>
              <a:fillRect/>
            </a:stretch>
          </p:blipFill>
          <p:spPr>
            <a:xfrm rot="0" flipV="0" flipH="0">
              <a:off x="2297863" y="8978176"/>
              <a:ext cx="1342104" cy="1342104"/>
            </a:xfrm>
            <a:prstGeom prst="rect">
              <a:avLst/>
            </a:prstGeom>
          </p:spPr>
        </p:pic>
        <p:sp>
          <p:nvSpPr>
            <p:cNvPr id="11022" name="Object 11022"/>
            <p:cNvSpPr txBox="1"/>
            <p:nvPr/>
          </p:nvSpPr>
          <p:spPr>
            <a:xfrm>
              <a:off x="2886662" y="10551930"/>
              <a:ext cx="14494487" cy="698500"/>
            </a:xfrm>
            <a:prstGeom prst="rect">
              <a:avLst/>
            </a:prstGeom>
          </p:spPr>
          <p:txBody>
            <a:bodyPr vert="horz" anchor="t" lIns="0" tIns="0" rIns="0" bIns="0" wrap="square" rtlCol="0" anchorCtr="0">
              <a:spAutoFit/>
            </a:bodyPr>
            <a:lstStyle/>
            <a:p>
              <a:pPr algn="l">
                <a:lnSpc>
                  <a:spcPct val="114500"/>
                </a:lnSpc>
              </a:pPr>
              <a:r>
                <a:rPr sz="4300" i="0" b="1" spc="200" dirty="0" smtClean="0" lang="zh-CN">
                  <a:solidFill>
                    <a:srgbClr val="333333"/>
                  </a:solidFill>
                  <a:latin typeface="OPPOSans-R"/>
                  <a:ea typeface="OPPOSans-R"/>
                </a:rPr>
                <a:t>        视频会在国赛之前将所有内容更新完毕</a:t>
              </a:r>
              <a:endParaRPr lang="zh-CN" altLang="en-US"/>
            </a:p>
          </p:txBody>
        </p:sp>
        <p:sp>
          <p:nvSpPr>
            <p:cNvPr id="11023" name="Object 11023"/>
            <p:cNvSpPr txBox="1"/>
            <p:nvPr/>
          </p:nvSpPr>
          <p:spPr>
            <a:xfrm>
              <a:off x="2872207" y="9577563"/>
              <a:ext cx="8978900" cy="850900"/>
            </a:xfrm>
            <a:prstGeom prst="rect">
              <a:avLst/>
            </a:prstGeom>
          </p:spPr>
          <p:txBody>
            <a:bodyPr vert="horz" anchor="t" lIns="0" tIns="0" rIns="0" bIns="0" wrap="square" rtlCol="0" anchorCtr="0"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sz="6561" i="0" b="0" dirty="0" smtClean="0" lang="zh-CN">
                  <a:solidFill>
                    <a:srgbClr val="9639E3"/>
                  </a:solidFill>
                  <a:latin typeface="YouSheBiaoTiHei"/>
                  <a:ea typeface="YouSheBiaoTiHei"/>
                </a:rPr>
                <a:t>视频更新问题</a:t>
              </a:r>
              <a:endParaRPr lang="zh-CN" altLang="en-US"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bg9">
            <a:lum/>
          </a:blip>
          <a:srcRect/>
          <a:stretch>
            <a:fillRect t="0" r="0" b="0" l="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201" name="image 1201">
                </p:cNvPr>
          <p:cNvPicPr>
            <a:picLocks noChangeAspect="1"/>
          </p:cNvPicPr>
          <p:nvPr>
                </p:nvPr>
        </p:nvPicPr>
        <p:blipFill>
          <a:blip r:embed="rId1201"/>
          <a:srcRect/>
          <a:stretch>
            <a:fillRect/>
          </a:stretch>
        </p:blipFill>
        <p:spPr>
          <a:xfrm rot="0" flipV="0" flipH="0">
            <a:off x="0" y="0"/>
            <a:ext cx="24384000" cy="13716000"/>
          </a:xfrm>
          <a:prstGeom prst="rect">
            <a:avLst/>
          </a:prstGeom>
        </p:spPr>
      </p:pic>
      <p:grpSp>
        <p:nvGrpSpPr>
          <p:cNvPr id="1202" name="组合 1202"/>
          <p:cNvGrpSpPr/>
          <p:nvPr/>
        </p:nvGrpSpPr>
        <p:grpSpPr>
          <a:xfrm>
            <a:off x="-25400" y="711200"/>
            <a:ext cx="24422100" cy="13030200"/>
            <a:chOff x="-25400" y="711200"/>
            <a:chExt cx="24422100" cy="13030200"/>
          </a:xfrm>
        </p:grpSpPr>
        <p:pic>
          <p:nvPicPr>
            <p:cNvPr id="91203" name="image 1203">
                </p:cNvPr>
            <p:cNvPicPr>
              <a:picLocks noChangeAspect="1"/>
            </p:cNvPicPr>
            <p:nvPr>
                </p:nvPr>
          </p:nvPicPr>
          <p:blipFill>
            <a:blip r:embed="rId1203"/>
            <a:srcRect/>
            <a:stretch>
              <a:fillRect/>
            </a:stretch>
          </p:blipFill>
          <p:spPr>
            <a:xfrm rot="0" flipV="0" flipH="0">
              <a:off x="1270000" y="876300"/>
              <a:ext cx="1155700" cy="1155700"/>
            </a:xfrm>
            <a:prstGeom prst="rect">
              <a:avLst/>
            </a:prstGeom>
          </p:spPr>
        </p:pic>
        <p:pic>
          <p:nvPicPr>
            <p:cNvPr id="91204" name="image 1204">
                </p:cNvPr>
            <p:cNvPicPr>
              <a:picLocks noChangeAspect="1"/>
            </p:cNvPicPr>
            <p:nvPr>
                </p:nvPr>
          </p:nvPicPr>
          <p:blipFill>
            <a:blip r:embed="rId1204"/>
            <a:srcRect/>
            <a:stretch>
              <a:fillRect/>
            </a:stretch>
          </p:blipFill>
          <p:spPr>
            <a:xfrm rot="0" flipV="0" flipH="0">
              <a:off x="22288500" y="711200"/>
              <a:ext cx="1155700" cy="1155700"/>
            </a:xfrm>
            <a:prstGeom prst="rect">
              <a:avLst/>
            </a:prstGeom>
          </p:spPr>
        </p:pic>
        <p:pic>
          <p:nvPicPr>
            <p:cNvPr id="91205" name="image 1205">
                </p:cNvPr>
            <p:cNvPicPr>
              <a:picLocks noChangeAspect="1"/>
            </p:cNvPicPr>
            <p:nvPr>
                </p:nvPr>
          </p:nvPicPr>
          <p:blipFill>
            <a:blip r:embed="rId1205">
              <a:alphaModFix amt="50196"/>
            </a:blip>
            <a:srcRect/>
            <a:stretch>
              <a:fillRect/>
            </a:stretch>
          </p:blipFill>
          <p:spPr>
            <a:xfrm rot="0" flipV="0" flipH="0">
              <a:off x="2755900" y="2616200"/>
              <a:ext cx="393700" cy="393700"/>
            </a:xfrm>
            <a:prstGeom prst="rect">
              <a:avLst/>
            </a:prstGeom>
          </p:spPr>
        </p:pic>
        <p:pic>
          <p:nvPicPr>
            <p:cNvPr id="91206" name="image 1206">
                </p:cNvPr>
            <p:cNvPicPr>
              <a:picLocks noChangeAspect="1"/>
            </p:cNvPicPr>
            <p:nvPr>
                </p:nvPr>
          </p:nvPicPr>
          <p:blipFill>
            <a:blip r:embed="rId1206">
              <a:alphaModFix amt="20000"/>
            </a:blip>
            <a:srcRect/>
            <a:stretch>
              <a:fillRect/>
            </a:stretch>
          </p:blipFill>
          <p:spPr>
            <a:xfrm rot="0" flipV="0" flipH="0">
              <a:off x="3238500" y="2476500"/>
              <a:ext cx="203200" cy="203200"/>
            </a:xfrm>
            <a:prstGeom prst="rect">
              <a:avLst/>
            </a:prstGeom>
          </p:spPr>
        </p:pic>
        <p:pic>
          <p:nvPicPr>
            <p:cNvPr id="91207" name="image 1207">
                </p:cNvPr>
            <p:cNvPicPr>
              <a:picLocks noChangeAspect="1"/>
            </p:cNvPicPr>
            <p:nvPr>
                </p:nvPr>
          </p:nvPicPr>
          <p:blipFill>
            <a:blip r:embed="rId1207">
              <a:alphaModFix amt="50196"/>
            </a:blip>
            <a:srcRect/>
            <a:stretch>
              <a:fillRect/>
            </a:stretch>
          </p:blipFill>
          <p:spPr>
            <a:xfrm rot="0" flipV="0" flipH="0">
              <a:off x="21323300" y="2616200"/>
              <a:ext cx="393700" cy="393700"/>
            </a:xfrm>
            <a:prstGeom prst="rect">
              <a:avLst/>
            </a:prstGeom>
          </p:spPr>
        </p:pic>
        <p:pic>
          <p:nvPicPr>
            <p:cNvPr id="91208" name="image 1208">
                </p:cNvPr>
            <p:cNvPicPr>
              <a:picLocks noChangeAspect="1"/>
            </p:cNvPicPr>
            <p:nvPr>
                </p:nvPr>
          </p:nvPicPr>
          <p:blipFill>
            <a:blip r:embed="rId1208">
              <a:alphaModFix amt="20000"/>
            </a:blip>
            <a:srcRect/>
            <a:stretch>
              <a:fillRect/>
            </a:stretch>
          </p:blipFill>
          <p:spPr>
            <a:xfrm rot="0" flipV="0" flipH="0">
              <a:off x="21031200" y="2476500"/>
              <a:ext cx="203200" cy="203200"/>
            </a:xfrm>
            <a:prstGeom prst="rect">
              <a:avLst/>
            </a:prstGeom>
          </p:spPr>
        </p:pic>
        <p:pic>
          <p:nvPicPr>
            <p:cNvPr id="91209" name="image 1209">
                </p:cNvPr>
            <p:cNvPicPr>
              <a:picLocks noChangeAspect="1"/>
            </p:cNvPicPr>
            <p:nvPr>
                </p:nvPr>
          </p:nvPicPr>
          <p:blipFill>
            <a:blip r:embed="rId1209"/>
            <a:srcRect/>
            <a:stretch>
              <a:fillRect/>
            </a:stretch>
          </p:blipFill>
          <p:spPr>
            <a:xfrm rot="0" flipV="0" flipH="0">
              <a:off x="-25400" y="5575300"/>
              <a:ext cx="24422100" cy="8166100"/>
            </a:xfrm>
            <a:prstGeom prst="rect">
              <a:avLst/>
            </a:prstGeom>
          </p:spPr>
        </p:pic>
        <p:pic>
          <p:nvPicPr>
            <p:cNvPr id="912010" name="image 12010">
                </p:cNvPr>
            <p:cNvPicPr>
              <a:picLocks noChangeAspect="1"/>
            </p:cNvPicPr>
            <p:nvPr>
                </p:nvPr>
          </p:nvPicPr>
          <p:blipFill>
            <a:blip r:embed="rId12010"/>
            <a:srcRect/>
            <a:stretch>
              <a:fillRect/>
            </a:stretch>
          </p:blipFill>
          <p:spPr>
            <a:xfrm rot="0" flipV="0" flipH="0">
              <a:off x="1371600" y="5588000"/>
              <a:ext cx="21640800" cy="7048500"/>
            </a:xfrm>
            <a:prstGeom prst="rect">
              <a:avLst/>
            </a:prstGeom>
          </p:spPr>
        </p:pic>
        <p:pic>
          <p:nvPicPr>
            <p:cNvPr id="912011" name="image 12011">
                </p:cNvPr>
            <p:cNvPicPr>
              <a:picLocks noChangeAspect="1"/>
            </p:cNvPicPr>
            <p:nvPr>
                </p:nvPr>
          </p:nvPicPr>
          <p:blipFill>
            <a:blip r:embed="rId12011"/>
            <a:srcRect/>
            <a:stretch>
              <a:fillRect/>
            </a:stretch>
          </p:blipFill>
          <p:spPr>
            <a:xfrm rot="0" flipV="0" flipH="0">
              <a:off x="5321300" y="4584700"/>
              <a:ext cx="812800" cy="1498600"/>
            </a:xfrm>
            <a:prstGeom prst="rect">
              <a:avLst/>
            </a:prstGeom>
          </p:spPr>
        </p:pic>
        <p:pic>
          <p:nvPicPr>
            <p:cNvPr id="912012" name="image 12012">
                </p:cNvPr>
            <p:cNvPicPr>
              <a:picLocks noChangeAspect="1"/>
            </p:cNvPicPr>
            <p:nvPr>
                </p:nvPr>
          </p:nvPicPr>
          <p:blipFill>
            <a:blip r:embed="rId12012"/>
            <a:srcRect/>
            <a:stretch>
              <a:fillRect/>
            </a:stretch>
          </p:blipFill>
          <p:spPr>
            <a:xfrm rot="0" flipV="0" flipH="0">
              <a:off x="18097500" y="3721100"/>
              <a:ext cx="812800" cy="1498600"/>
            </a:xfrm>
            <a:prstGeom prst="rect">
              <a:avLst/>
            </a:prstGeom>
          </p:spPr>
        </p:pic>
        <p:pic>
          <p:nvPicPr>
            <p:cNvPr id="912013" name="image 12013">
                </p:cNvPr>
            <p:cNvPicPr>
              <a:picLocks noChangeAspect="1"/>
            </p:cNvPicPr>
            <p:nvPr>
                </p:nvPr>
          </p:nvPicPr>
          <p:blipFill>
            <a:blip r:embed="rId12013"/>
            <a:srcRect/>
            <a:stretch>
              <a:fillRect/>
            </a:stretch>
          </p:blipFill>
          <p:spPr>
            <a:xfrm rot="0" flipV="0" flipH="0">
              <a:off x="4559300" y="3822700"/>
              <a:ext cx="15265400" cy="5118100"/>
            </a:xfrm>
            <a:prstGeom prst="rect">
              <a:avLst/>
            </a:prstGeom>
          </p:spPr>
        </p:pic>
      </p:grpSp>
      <p:grpSp>
        <p:nvGrpSpPr>
          <p:cNvPr id="12014" name="组合 12014"/>
          <p:cNvGrpSpPr/>
          <p:nvPr/>
        </p:nvGrpSpPr>
        <p:grpSpPr>
          <a:xfrm>
            <a:off x="4601053" y="-114152"/>
            <a:ext cx="15181892" cy="10490200"/>
            <a:chOff x="4601053" y="-114152"/>
            <a:chExt cx="15181892" cy="10490200"/>
          </a:xfrm>
        </p:grpSpPr>
        <p:sp>
          <p:nvSpPr>
            <p:cNvPr id="12015" name="Object 12015"/>
            <p:cNvSpPr txBox="1"/>
            <p:nvPr/>
          </p:nvSpPr>
          <p:spPr>
            <a:xfrm>
              <a:off x="4601053" y="-114152"/>
              <a:ext cx="15189200" cy="10490200"/>
            </a:xfrm>
            <a:prstGeom prst="rect">
              <a:avLst/>
            </a:prstGeom>
          </p:spPr>
          <p:txBody>
            <a:bodyPr vert="horz" anchor="t" lIns="0" tIns="0" rIns="0" bIns="0" wrap="square" rtlCol="0" anchorCtr="0">
              <a:spAutoFit/>
            </a:bodyPr>
            <a:lstStyle/>
            <a:p>
              <a:pPr algn="ctr">
                <a:lnSpc>
                  <a:spcPct val="109999"/>
                </a:lnSpc>
              </a:pPr>
              <a:r>
                <a:rPr sz="68800" i="0" b="0" dirty="0" smtClean="0" lang="zh-CN">
                  <a:blipFill>
                    <a:blip r:embed="gradientImg2"/>
                    <a:stretch>
                      <a:fillRect/>
                    </a:stretch>
                  </a:blipFill>
                  <a:latin typeface="YouSheBiaoTiHei"/>
                  <a:ea typeface="YouSheBiaoTiHei"/>
                </a:rPr>
                <a:t>04</a:t>
              </a:r>
              <a:endParaRPr lang="zh-CN" altLang="en-US"/>
            </a:p>
          </p:txBody>
        </p:sp>
        <p:sp>
          <p:nvSpPr>
            <p:cNvPr id="12016" name="Object 12016"/>
            <p:cNvSpPr txBox="1"/>
            <p:nvPr/>
          </p:nvSpPr>
          <p:spPr>
            <a:xfrm>
              <a:off x="5129175" y="9710239"/>
              <a:ext cx="14157960" cy="431800"/>
            </a:xfrm>
            <a:prstGeom prst="rect">
              <a:avLst/>
            </a:prstGeom>
          </p:spPr>
          <p:txBody>
            <a:bodyPr vert="horz" anchor="t" lIns="0" tIns="0" rIns="0" bIns="0" wrap="square" rtlCol="0" anchorCtr="0">
              <a:spAutoFit/>
            </a:bodyPr>
            <a:lstStyle/>
            <a:p>
              <a:pPr algn="ctr">
                <a:lnSpc>
                  <a:spcPct val="97829"/>
                </a:lnSpc>
              </a:pPr>
              <a:r>
                <a:rPr sz="3600" i="0" b="0" spc="100" dirty="0" smtClean="0" lang="zh-CN">
                  <a:solidFill>
                    <a:srgbClr val="FFFFFF"/>
                  </a:solidFill>
                  <a:latin typeface="OPPOSans-M"/>
                  <a:ea typeface="OPPOSans-M"/>
                </a:rPr>
                <a:t>如何获取视频资源</a:t>
              </a:r>
              <a:endParaRPr lang="zh-CN" altLang="en-US"/>
            </a:p>
          </p:txBody>
        </p:sp>
        <p:sp>
          <p:nvSpPr>
            <p:cNvPr id="12017" name="Object 12017"/>
            <p:cNvSpPr txBox="1"/>
            <p:nvPr/>
          </p:nvSpPr>
          <p:spPr>
            <a:xfrm>
              <a:off x="6124434" y="7631480"/>
              <a:ext cx="12161520" cy="482600"/>
            </a:xfrm>
            <a:prstGeom prst="rect">
              <a:avLst/>
            </a:prstGeom>
          </p:spPr>
          <p:txBody>
            <a:bodyPr vert="horz" anchor="t" lIns="0" tIns="0" rIns="0" bIns="0" wrap="square" rtlCol="0" anchorCtr="0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sz="3200" i="0" b="0" spc="100" dirty="0" smtClean="0" lang="zh-CN">
                  <a:solidFill>
                    <a:srgbClr val="FFFFFF"/>
                  </a:solidFill>
                  <a:latin typeface="OPPOSans-M"/>
                  <a:ea typeface="OPPOSans-M"/>
                </a:rPr>
                <a:t>Resource acquisition</a:t>
              </a:r>
              <a:endParaRPr lang="zh-CN" altLang="en-US"/>
            </a:p>
          </p:txBody>
        </p:sp>
        <p:sp>
          <p:nvSpPr>
            <p:cNvPr id="12018" name="Object 12018"/>
            <p:cNvSpPr txBox="1"/>
            <p:nvPr/>
          </p:nvSpPr>
          <p:spPr>
            <a:xfrm>
              <a:off x="4690025" y="5775523"/>
              <a:ext cx="15173960" cy="1663700"/>
            </a:xfrm>
            <a:prstGeom prst="rect">
              <a:avLst/>
            </a:prstGeom>
          </p:spPr>
          <p:txBody>
            <a:bodyPr vert="horz" anchor="t" lIns="0" tIns="0" rIns="0" bIns="0" wrap="square" rtlCol="0" anchorCtr="0">
              <a:spAutoFit/>
            </a:bodyPr>
            <a:lstStyle/>
            <a:p>
              <a:pPr algn="ctr">
                <a:lnSpc>
                  <a:spcPct val="91012"/>
                </a:lnSpc>
              </a:pPr>
              <a:r>
                <a:rPr sz="16000" i="0" b="0" spc="1200" dirty="0" smtClean="0" lang="zh-CN">
                  <a:solidFill>
                    <a:srgbClr val="FFFFFF"/>
                  </a:solidFill>
                  <a:latin typeface="YouSheBiaoTiHei"/>
                  <a:ea typeface="YouSheBiaoTiHei"/>
                </a:rPr>
                <a:t>资源获取</a:t>
              </a:r>
              <a:endParaRPr lang="zh-CN" altLang="en-US"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bg31">
            <a:lum/>
          </a:blip>
          <a:srcRect/>
          <a:stretch>
            <a:fillRect t="0" r="0" b="0" l="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301" name="image 1301">
                </p:cNvPr>
          <p:cNvPicPr>
            <a:picLocks noChangeAspect="1"/>
          </p:cNvPicPr>
          <p:nvPr>
                </p:nvPr>
        </p:nvPicPr>
        <p:blipFill>
          <a:blip r:embed="rId1301"/>
          <a:srcRect/>
          <a:stretch>
            <a:fillRect/>
          </a:stretch>
        </p:blipFill>
        <p:spPr>
          <a:xfrm rot="0" flipV="0" flipH="0">
            <a:off x="0" y="0"/>
            <a:ext cx="24384000" cy="13716000"/>
          </a:xfrm>
          <a:prstGeom prst="rect">
            <a:avLst/>
          </a:prstGeom>
        </p:spPr>
      </p:pic>
      <p:pic>
        <p:nvPicPr>
          <p:cNvPr id="91302" name="image 1302">
                </p:cNvPr>
          <p:cNvPicPr>
            <a:picLocks noChangeAspect="1"/>
          </p:cNvPicPr>
          <p:nvPr>
                </p:nvPr>
        </p:nvPicPr>
        <p:blipFill>
          <a:blip r:embed="rId1302"/>
          <a:srcRect/>
          <a:stretch>
            <a:fillRect/>
          </a:stretch>
        </p:blipFill>
        <p:spPr>
          <a:xfrm rot="0" flipV="0" flipH="0">
            <a:off x="-25400" y="11645900"/>
            <a:ext cx="2413000" cy="2082800"/>
          </a:xfrm>
          <a:prstGeom prst="rect">
            <a:avLst/>
          </a:prstGeom>
        </p:spPr>
      </p:pic>
      <p:pic>
        <p:nvPicPr>
          <p:cNvPr id="91303" name="image 1303">
                </p:cNvPr>
          <p:cNvPicPr>
            <a:picLocks noChangeAspect="1"/>
          </p:cNvPicPr>
          <p:nvPr>
                </p:nvPr>
        </p:nvPicPr>
        <p:blipFill>
          <a:blip r:embed="rId1303">
            <a:alphaModFix amt="50196"/>
          </a:blip>
          <a:srcRect/>
          <a:stretch>
            <a:fillRect/>
          </a:stretch>
        </p:blipFill>
        <p:spPr>
          <a:xfrm rot="0" flipV="0" flipH="0">
            <a:off x="21780500" y="1714500"/>
            <a:ext cx="1117600" cy="1117600"/>
          </a:xfrm>
          <a:prstGeom prst="rect">
            <a:avLst/>
          </a:prstGeom>
        </p:spPr>
      </p:pic>
      <p:pic>
        <p:nvPicPr>
          <p:cNvPr id="91304" name="image 1304">
                </p:cNvPr>
          <p:cNvPicPr>
            <a:picLocks noChangeAspect="1"/>
          </p:cNvPicPr>
          <p:nvPr>
                </p:nvPr>
        </p:nvPicPr>
        <p:blipFill>
          <a:blip r:embed="rId1304">
            <a:alphaModFix amt="20000"/>
          </a:blip>
          <a:srcRect/>
          <a:stretch>
            <a:fillRect/>
          </a:stretch>
        </p:blipFill>
        <p:spPr>
          <a:xfrm rot="0" flipV="0" flipH="0">
            <a:off x="20891500" y="1282700"/>
            <a:ext cx="546100" cy="546100"/>
          </a:xfrm>
          <a:prstGeom prst="rect">
            <a:avLst/>
          </a:prstGeom>
        </p:spPr>
      </p:pic>
      <p:pic>
        <p:nvPicPr>
          <p:cNvPr id="91305" name="image 1305">
                </p:cNvPr>
          <p:cNvPicPr>
            <a:picLocks noChangeAspect="1"/>
          </p:cNvPicPr>
          <p:nvPr>
                </p:nvPr>
        </p:nvPicPr>
        <p:blipFill>
          <a:blip r:embed="rId1305"/>
          <a:srcRect/>
          <a:stretch>
            <a:fillRect/>
          </a:stretch>
        </p:blipFill>
        <p:spPr>
          <a:xfrm rot="0" flipV="0" flipH="0">
            <a:off x="3987800" y="6921500"/>
            <a:ext cx="3340100" cy="3340100"/>
          </a:xfrm>
          <a:prstGeom prst="rect">
            <a:avLst/>
          </a:prstGeom>
        </p:spPr>
      </p:pic>
      <p:grpSp>
        <p:nvGrpSpPr>
          <p:cNvPr id="1306" name="组合 1306"/>
          <p:cNvGrpSpPr/>
          <p:nvPr/>
        </p:nvGrpSpPr>
        <p:grpSpPr>
          <a:xfrm>
            <a:off x="20891500" y="11569700"/>
            <a:ext cx="685800" cy="533400"/>
            <a:chOff x="20891500" y="11569700"/>
            <a:chExt cx="685800" cy="533400"/>
          </a:xfrm>
        </p:grpSpPr>
        <p:pic>
          <p:nvPicPr>
            <p:cNvPr id="91307" name="image 1307">
                </p:cNvPr>
            <p:cNvPicPr>
              <a:picLocks noChangeAspect="1"/>
            </p:cNvPicPr>
            <p:nvPr>
                </p:nvPr>
          </p:nvPicPr>
          <p:blipFill>
            <a:blip r:embed="rId1307">
              <a:alphaModFix amt="50196"/>
            </a:blip>
            <a:srcRect/>
            <a:stretch>
              <a:fillRect/>
            </a:stretch>
          </p:blipFill>
          <p:spPr>
            <a:xfrm rot="0" flipV="0" flipH="0">
              <a:off x="20891500" y="11709400"/>
              <a:ext cx="393700" cy="393700"/>
            </a:xfrm>
            <a:prstGeom prst="rect">
              <a:avLst/>
            </a:prstGeom>
          </p:spPr>
        </p:pic>
        <p:pic>
          <p:nvPicPr>
            <p:cNvPr id="91308" name="image 1308">
                </p:cNvPr>
            <p:cNvPicPr>
              <a:picLocks noChangeAspect="1"/>
            </p:cNvPicPr>
            <p:nvPr>
                </p:nvPr>
          </p:nvPicPr>
          <p:blipFill>
            <a:blip r:embed="rId1308">
              <a:alphaModFix amt="20000"/>
            </a:blip>
            <a:srcRect/>
            <a:stretch>
              <a:fillRect/>
            </a:stretch>
          </p:blipFill>
          <p:spPr>
            <a:xfrm rot="0" flipV="0" flipH="0">
              <a:off x="21374100" y="11569700"/>
              <a:ext cx="203200" cy="203200"/>
            </a:xfrm>
            <a:prstGeom prst="rect">
              <a:avLst/>
            </a:prstGeom>
          </p:spPr>
        </p:pic>
      </p:grpSp>
      <p:grpSp>
        <p:nvGrpSpPr>
          <p:cNvPr id="1309" name="组合 1309"/>
          <p:cNvGrpSpPr/>
          <p:nvPr/>
        </p:nvGrpSpPr>
        <p:grpSpPr>
          <a:xfrm>
            <a:off x="952500" y="736600"/>
            <a:ext cx="2489200" cy="2273300"/>
            <a:chOff x="952500" y="736600"/>
            <a:chExt cx="2489200" cy="2273300"/>
          </a:xfrm>
        </p:grpSpPr>
        <p:pic>
          <p:nvPicPr>
            <p:cNvPr id="913010" name="image 13010">
                </p:cNvPr>
            <p:cNvPicPr>
              <a:picLocks noChangeAspect="1"/>
            </p:cNvPicPr>
            <p:nvPr>
                </p:nvPr>
          </p:nvPicPr>
          <p:blipFill>
            <a:blip r:embed="rId13010"/>
            <a:srcRect/>
            <a:stretch>
              <a:fillRect/>
            </a:stretch>
          </p:blipFill>
          <p:spPr>
            <a:xfrm rot="0" flipV="0" flipH="0">
              <a:off x="952500" y="736600"/>
              <a:ext cx="1117600" cy="1117600"/>
            </a:xfrm>
            <a:prstGeom prst="rect">
              <a:avLst/>
            </a:prstGeom>
          </p:spPr>
        </p:pic>
        <p:pic>
          <p:nvPicPr>
            <p:cNvPr id="913011" name="image 13011">
                </p:cNvPr>
            <p:cNvPicPr>
              <a:picLocks noChangeAspect="1"/>
            </p:cNvPicPr>
            <p:nvPr>
                </p:nvPr>
          </p:nvPicPr>
          <p:blipFill>
            <a:blip r:embed="rId13011">
              <a:alphaModFix amt="50196"/>
            </a:blip>
            <a:srcRect/>
            <a:stretch>
              <a:fillRect/>
            </a:stretch>
          </p:blipFill>
          <p:spPr>
            <a:xfrm rot="0" flipV="0" flipH="0">
              <a:off x="2755900" y="2616200"/>
              <a:ext cx="393700" cy="393700"/>
            </a:xfrm>
            <a:prstGeom prst="rect">
              <a:avLst/>
            </a:prstGeom>
          </p:spPr>
        </p:pic>
        <p:pic>
          <p:nvPicPr>
            <p:cNvPr id="913012" name="image 13012">
                </p:cNvPr>
            <p:cNvPicPr>
              <a:picLocks noChangeAspect="1"/>
            </p:cNvPicPr>
            <p:nvPr>
                </p:nvPr>
          </p:nvPicPr>
          <p:blipFill>
            <a:blip r:embed="rId13012">
              <a:alphaModFix amt="20000"/>
            </a:blip>
            <a:srcRect/>
            <a:stretch>
              <a:fillRect/>
            </a:stretch>
          </p:blipFill>
          <p:spPr>
            <a:xfrm rot="0" flipV="0" flipH="0">
              <a:off x="3238500" y="2476500"/>
              <a:ext cx="203200" cy="203200"/>
            </a:xfrm>
            <a:prstGeom prst="rect">
              <a:avLst/>
            </a:prstGeom>
          </p:spPr>
        </p:pic>
      </p:grpSp>
      <p:pic>
        <p:nvPicPr>
          <p:cNvPr id="913013" name="image 13013">
                </p:cNvPr>
          <p:cNvPicPr>
            <a:picLocks noChangeAspect="1"/>
          </p:cNvPicPr>
          <p:nvPr>
                </p:nvPr>
        </p:nvPicPr>
        <p:blipFill>
          <a:blip r:embed="rId13013"/>
          <a:srcRect t="0" b="0"/>
          <a:stretch>
            <a:fillRect/>
          </a:stretch>
        </p:blipFill>
        <p:spPr>
          <a:xfrm rot="0" flipV="0" flipH="0">
            <a:off x="1181099" y="1873249"/>
            <a:ext cx="9920087" cy="10419420"/>
          </a:xfrm>
          <a:prstGeom prst="rect">
            <a:avLst/>
          </a:prstGeom>
        </p:spPr>
      </p:pic>
      <p:pic>
        <p:nvPicPr>
          <p:cNvPr id="913014" name="image 13014">
                </p:cNvPr>
          <p:cNvPicPr>
            <a:picLocks noChangeAspect="1"/>
          </p:cNvPicPr>
          <p:nvPr>
                </p:nvPr>
        </p:nvPicPr>
        <p:blipFill>
          <a:blip r:embed="rId13014"/>
          <a:srcRect/>
          <a:stretch>
            <a:fillRect/>
          </a:stretch>
        </p:blipFill>
        <p:spPr>
          <a:xfrm rot="0" flipV="0" flipH="0">
            <a:off x="12985579" y="1721891"/>
            <a:ext cx="9514029" cy="10272216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1" name="组合 1401"/>
          <p:cNvGrpSpPr/>
          <p:nvPr/>
        </p:nvGrpSpPr>
        <p:grpSpPr>
          <a:xfrm>
            <a:off x="-25400" y="-25400"/>
            <a:ext cx="24422100" cy="13754100"/>
            <a:chOff x="-25400" y="-25400"/>
            <a:chExt cx="24422100" cy="13754100"/>
          </a:xfrm>
        </p:grpSpPr>
        <p:pic>
          <p:nvPicPr>
            <p:cNvPr id="91402" name="image 1402">
                </p:cNvPr>
            <p:cNvPicPr>
              <a:picLocks noChangeAspect="1"/>
            </p:cNvPicPr>
            <p:nvPr>
                </p:nvPr>
          </p:nvPicPr>
          <p:blipFill>
            <a:blip r:embed="rId1402"/>
            <a:srcRect/>
            <a:stretch>
              <a:fillRect/>
            </a:stretch>
          </p:blipFill>
          <p:spPr>
            <a:xfrm rot="0" flipV="0" flipH="0">
              <a:off x="-25400" y="-25400"/>
              <a:ext cx="24422100" cy="13754100"/>
            </a:xfrm>
            <a:prstGeom prst="rect">
              <a:avLst/>
            </a:prstGeom>
          </p:spPr>
        </p:pic>
        <p:pic>
          <p:nvPicPr>
            <p:cNvPr id="91403" name="image 1403">
                </p:cNvPr>
            <p:cNvPicPr>
              <a:picLocks noChangeAspect="1"/>
            </p:cNvPicPr>
            <p:nvPr>
                </p:nvPr>
          </p:nvPicPr>
          <p:blipFill>
            <a:blip r:embed="rId1403"/>
            <a:srcRect/>
            <a:stretch>
              <a:fillRect/>
            </a:stretch>
          </p:blipFill>
          <p:spPr>
            <a:xfrm rot="0" flipV="0" flipH="0">
              <a:off x="-25400" y="-25400"/>
              <a:ext cx="18376900" cy="13754100"/>
            </a:xfrm>
            <a:prstGeom prst="rect">
              <a:avLst/>
            </a:prstGeom>
          </p:spPr>
        </p:pic>
        <p:pic>
          <p:nvPicPr>
            <p:cNvPr id="91404" name="image 1404">
                </p:cNvPr>
            <p:cNvPicPr>
              <a:picLocks noChangeAspect="1"/>
            </p:cNvPicPr>
            <p:nvPr>
                </p:nvPr>
          </p:nvPicPr>
          <p:blipFill>
            <a:blip r:embed="rId1404"/>
            <a:srcRect/>
            <a:stretch>
              <a:fillRect/>
            </a:stretch>
          </p:blipFill>
          <p:spPr>
            <a:xfrm rot="0" flipV="0" flipH="0">
              <a:off x="18656300" y="8547100"/>
              <a:ext cx="5740400" cy="5181600"/>
            </a:xfrm>
            <a:prstGeom prst="rect">
              <a:avLst/>
            </a:prstGeom>
          </p:spPr>
        </p:pic>
        <p:pic>
          <p:nvPicPr>
            <p:cNvPr id="91405" name="image 1405">
                </p:cNvPr>
            <p:cNvPicPr>
              <a:picLocks noChangeAspect="1"/>
            </p:cNvPicPr>
            <p:nvPr>
                </p:nvPr>
          </p:nvPicPr>
          <p:blipFill>
            <a:blip r:embed="rId1405"/>
            <a:srcRect/>
            <a:stretch>
              <a:fillRect/>
            </a:stretch>
          </p:blipFill>
          <p:spPr>
            <a:xfrm rot="0" flipV="0" flipH="0">
              <a:off x="-25400" y="9728200"/>
              <a:ext cx="3352800" cy="4000500"/>
            </a:xfrm>
            <a:prstGeom prst="rect">
              <a:avLst/>
            </a:prstGeom>
          </p:spPr>
        </p:pic>
        <p:pic>
          <p:nvPicPr>
            <p:cNvPr id="91406" name="image 1406">
                </p:cNvPr>
            <p:cNvPicPr>
              <a:picLocks noChangeAspect="1"/>
            </p:cNvPicPr>
            <p:nvPr>
                </p:nvPr>
          </p:nvPicPr>
          <p:blipFill>
            <a:blip r:embed="rId1406"/>
            <a:srcRect/>
            <a:stretch>
              <a:fillRect/>
            </a:stretch>
          </p:blipFill>
          <p:spPr>
            <a:xfrm rot="0" flipV="0" flipH="0">
              <a:off x="20878800" y="-25400"/>
              <a:ext cx="3517900" cy="2959100"/>
            </a:xfrm>
            <a:prstGeom prst="rect">
              <a:avLst/>
            </a:prstGeom>
          </p:spPr>
        </p:pic>
        <p:pic>
          <p:nvPicPr>
            <p:cNvPr id="91407" name="image 1407">
                </p:cNvPr>
            <p:cNvPicPr>
              <a:picLocks noChangeAspect="1"/>
            </p:cNvPicPr>
            <p:nvPr>
                </p:nvPr>
          </p:nvPicPr>
          <p:blipFill>
            <a:blip r:embed="rId1407">
              <a:alphaModFix amt="39534"/>
            </a:blip>
            <a:srcRect/>
            <a:stretch>
              <a:fillRect/>
            </a:stretch>
          </p:blipFill>
          <p:spPr>
            <a:xfrm rot="0" flipV="0" flipH="0">
              <a:off x="19583400" y="1752600"/>
              <a:ext cx="812800" cy="812800"/>
            </a:xfrm>
            <a:prstGeom prst="rect">
              <a:avLst/>
            </a:prstGeom>
          </p:spPr>
        </p:pic>
        <p:pic>
          <p:nvPicPr>
            <p:cNvPr id="91408" name="image 1408">
                </p:cNvPr>
            <p:cNvPicPr>
              <a:picLocks noChangeAspect="1"/>
            </p:cNvPicPr>
            <p:nvPr>
                </p:nvPr>
          </p:nvPicPr>
          <p:blipFill>
            <a:blip r:embed="rId1408">
              <a:alphaModFix amt="33720"/>
            </a:blip>
            <a:srcRect/>
            <a:stretch>
              <a:fillRect/>
            </a:stretch>
          </p:blipFill>
          <p:spPr>
            <a:xfrm rot="0" flipV="0" flipH="0">
              <a:off x="21526500" y="4762500"/>
              <a:ext cx="596900" cy="596900"/>
            </a:xfrm>
            <a:prstGeom prst="rect">
              <a:avLst/>
            </a:prstGeom>
          </p:spPr>
        </p:pic>
        <p:pic>
          <p:nvPicPr>
            <p:cNvPr id="91409" name="image 1409">
                </p:cNvPr>
            <p:cNvPicPr>
              <a:picLocks noChangeAspect="1"/>
            </p:cNvPicPr>
            <p:nvPr>
                </p:nvPr>
          </p:nvPicPr>
          <p:blipFill>
            <a:blip r:embed="rId1409"/>
            <a:srcRect/>
            <a:stretch>
              <a:fillRect/>
            </a:stretch>
          </p:blipFill>
          <p:spPr>
            <a:xfrm rot="0" flipV="0" flipH="0">
              <a:off x="21678900" y="4254500"/>
              <a:ext cx="1054100" cy="1054100"/>
            </a:xfrm>
            <a:prstGeom prst="rect">
              <a:avLst/>
            </a:prstGeom>
          </p:spPr>
        </p:pic>
        <p:pic>
          <p:nvPicPr>
            <p:cNvPr id="914010" name="image 14010">
                </p:cNvPr>
            <p:cNvPicPr>
              <a:picLocks noChangeAspect="1"/>
            </p:cNvPicPr>
            <p:nvPr>
                </p:nvPr>
          </p:nvPicPr>
          <p:blipFill>
            <a:blip r:embed="rId14010"/>
            <a:srcRect/>
            <a:stretch>
              <a:fillRect/>
            </a:stretch>
          </p:blipFill>
          <p:spPr>
            <a:xfrm rot="0" flipV="0" flipH="0">
              <a:off x="16535400" y="11798300"/>
              <a:ext cx="825500" cy="825500"/>
            </a:xfrm>
            <a:prstGeom prst="rect">
              <a:avLst/>
            </a:prstGeom>
          </p:spPr>
        </p:pic>
        <p:pic>
          <p:nvPicPr>
            <p:cNvPr id="914011" name="image 14011">
                </p:cNvPr>
            <p:cNvPicPr>
              <a:picLocks noChangeAspect="1"/>
            </p:cNvPicPr>
            <p:nvPr>
                </p:nvPr>
          </p:nvPicPr>
          <p:blipFill>
            <a:blip r:embed="rId14011"/>
            <a:srcRect/>
            <a:stretch>
              <a:fillRect/>
            </a:stretch>
          </p:blipFill>
          <p:spPr>
            <a:xfrm rot="0" flipV="0" flipH="0">
              <a:off x="15633700" y="12687300"/>
              <a:ext cx="558800" cy="558800"/>
            </a:xfrm>
            <a:prstGeom prst="rect">
              <a:avLst/>
            </a:prstGeom>
          </p:spPr>
        </p:pic>
      </p:grpSp>
      <p:sp>
        <p:nvSpPr>
          <p:cNvPr id="14013" name="Object 14013"/>
          <p:cNvSpPr txBox="1"/>
          <p:nvPr/>
        </p:nvSpPr>
        <p:spPr>
          <a:xfrm>
            <a:off x="2224747" y="4889896"/>
            <a:ext cx="20172680" cy="3505200"/>
          </a:xfrm>
          <a:prstGeom prst="rect">
            <a:avLst/>
          </a:prstGeom>
        </p:spPr>
        <p:txBody>
          <a:bodyPr vert="horz" anchor="t" lIns="0" tIns="0" rIns="0" bIns="0" wrap="square" rtlCol="0" anchorCtr="0">
            <a:spAutoFit/>
          </a:bodyPr>
          <a:lstStyle/>
          <a:p>
            <a:pPr algn="ctr">
              <a:lnSpc>
                <a:spcPct val="110000"/>
              </a:lnSpc>
            </a:pPr>
            <a:r>
              <a:rPr sz="23000" i="0" b="0" spc="1800" dirty="0" smtClean="0" lang="zh-CN">
                <a:solidFill>
                  <a:srgbClr val="FFFFFF"/>
                </a:solidFill>
                <a:effectLst>
                  <a:outerShdw blurRad="0" dist="127000" dir="3600000" algn="ctr" rotWithShape="0">
                    <a:srgbClr val="F37C01">
                      <a:alpha val="100000"/>
                    </a:srgbClr>
                  </a:outerShdw>
                </a:effectLst>
                <a:latin typeface="YouSheBiaoTiHei"/>
                <a:ea typeface="YouSheBiaoTiHei"/>
              </a:rPr>
              <a:t>感谢观看</a:t>
            </a:r>
            <a:endParaRPr lang="zh-C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bg8">
            <a:lum/>
          </a:blip>
          <a:srcRect/>
          <a:stretch>
            <a:fillRect t="0" r="0" b="0" l="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01" name="image 201">
                </p:cNvPr>
          <p:cNvPicPr>
            <a:picLocks noChangeAspect="1"/>
          </p:cNvPicPr>
          <p:nvPr>
                </p:nvPr>
        </p:nvPicPr>
        <p:blipFill>
          <a:blip r:embed="rId201"/>
          <a:srcRect/>
          <a:stretch>
            <a:fillRect/>
          </a:stretch>
        </p:blipFill>
        <p:spPr>
          <a:xfrm rot="0" flipV="0" flipH="0">
            <a:off x="0" y="0"/>
            <a:ext cx="24384000" cy="13716000"/>
          </a:xfrm>
          <a:prstGeom prst="rect">
            <a:avLst/>
          </a:prstGeom>
        </p:spPr>
      </p:pic>
      <p:grpSp>
        <p:nvGrpSpPr>
          <p:cNvPr id="202" name="组合 202"/>
          <p:cNvGrpSpPr/>
          <p:nvPr/>
        </p:nvGrpSpPr>
        <p:grpSpPr>
          <a:xfrm>
            <a:off x="-25400" y="-25400"/>
            <a:ext cx="23215600" cy="13766800"/>
            <a:chOff x="-25400" y="-25400"/>
            <a:chExt cx="23215600" cy="13766800"/>
          </a:xfrm>
        </p:grpSpPr>
        <p:pic>
          <p:nvPicPr>
            <p:cNvPr id="9203" name="image 203">
                </p:cNvPr>
            <p:cNvPicPr>
              <a:picLocks noChangeAspect="1"/>
            </p:cNvPicPr>
            <p:nvPr>
                </p:nvPr>
          </p:nvPicPr>
          <p:blipFill>
            <a:blip r:embed="rId203"/>
            <a:srcRect/>
            <a:stretch>
              <a:fillRect/>
            </a:stretch>
          </p:blipFill>
          <p:spPr>
            <a:xfrm rot="0" flipV="0" flipH="0">
              <a:off x="-25400" y="-25400"/>
              <a:ext cx="10337800" cy="9245600"/>
            </a:xfrm>
            <a:prstGeom prst="rect">
              <a:avLst/>
            </a:prstGeom>
          </p:spPr>
        </p:pic>
        <p:pic>
          <p:nvPicPr>
            <p:cNvPr id="9204" name="image 204">
                </p:cNvPr>
            <p:cNvPicPr>
              <a:picLocks noChangeAspect="1"/>
            </p:cNvPicPr>
            <p:nvPr>
                </p:nvPr>
          </p:nvPicPr>
          <p:blipFill>
            <a:blip r:embed="rId204"/>
            <a:srcRect/>
            <a:stretch>
              <a:fillRect/>
            </a:stretch>
          </p:blipFill>
          <p:spPr>
            <a:xfrm rot="0" flipV="0" flipH="0">
              <a:off x="-25400" y="11239500"/>
              <a:ext cx="2641600" cy="2489200"/>
            </a:xfrm>
            <a:prstGeom prst="rect">
              <a:avLst/>
            </a:prstGeom>
          </p:spPr>
        </p:pic>
        <p:pic>
          <p:nvPicPr>
            <p:cNvPr id="9205" name="image 205">
                </p:cNvPr>
            <p:cNvPicPr>
              <a:picLocks noChangeAspect="1"/>
            </p:cNvPicPr>
            <p:nvPr>
                </p:nvPr>
          </p:nvPicPr>
          <p:blipFill>
            <a:blip r:embed="rId205"/>
            <a:srcRect/>
            <a:stretch>
              <a:fillRect/>
            </a:stretch>
          </p:blipFill>
          <p:spPr>
            <a:xfrm rot="0" flipV="0" flipH="0">
              <a:off x="19342100" y="11582400"/>
              <a:ext cx="2870200" cy="2146300"/>
            </a:xfrm>
            <a:prstGeom prst="rect">
              <a:avLst/>
            </a:prstGeom>
          </p:spPr>
        </p:pic>
        <p:pic>
          <p:nvPicPr>
            <p:cNvPr id="9206" name="image 206">
                </p:cNvPr>
            <p:cNvPicPr>
              <a:picLocks noChangeAspect="1"/>
            </p:cNvPicPr>
            <p:nvPr>
                </p:nvPr>
          </p:nvPicPr>
          <p:blipFill>
            <a:blip r:embed="rId206"/>
            <a:srcRect/>
            <a:stretch>
              <a:fillRect/>
            </a:stretch>
          </p:blipFill>
          <p:spPr>
            <a:xfrm rot="0" flipV="0" flipH="0">
              <a:off x="21564600" y="469900"/>
              <a:ext cx="1625600" cy="1638300"/>
            </a:xfrm>
            <a:prstGeom prst="rect">
              <a:avLst/>
            </a:prstGeom>
          </p:spPr>
        </p:pic>
        <p:pic>
          <p:nvPicPr>
            <p:cNvPr id="9207" name="image 207">
                </p:cNvPr>
            <p:cNvPicPr>
              <a:picLocks noChangeAspect="1"/>
            </p:cNvPicPr>
            <p:nvPr>
                </p:nvPr>
          </p:nvPicPr>
          <p:blipFill>
            <a:blip r:embed="rId207"/>
            <a:srcRect/>
            <a:stretch>
              <a:fillRect/>
            </a:stretch>
          </p:blipFill>
          <p:spPr>
            <a:xfrm rot="0" flipV="0" flipH="0">
              <a:off x="5308600" y="10998200"/>
              <a:ext cx="3721100" cy="2743200"/>
            </a:xfrm>
            <a:prstGeom prst="rect">
              <a:avLst/>
            </a:prstGeom>
          </p:spPr>
        </p:pic>
      </p:grpSp>
      <p:grpSp>
        <p:nvGrpSpPr>
          <p:cNvPr id="208" name="组合 208"/>
          <p:cNvGrpSpPr/>
          <p:nvPr/>
        </p:nvGrpSpPr>
        <p:grpSpPr>
          <a:xfrm>
            <a:off x="13180814" y="2570887"/>
            <a:ext cx="10009392" cy="2006600"/>
            <a:chOff x="13180814" y="2570887"/>
            <a:chExt cx="10009392" cy="2006600"/>
          </a:xfrm>
        </p:grpSpPr>
        <p:sp>
          <p:nvSpPr>
            <p:cNvPr id="2010" name="Object 2010"/>
            <p:cNvSpPr txBox="1"/>
            <p:nvPr/>
          </p:nvSpPr>
          <p:spPr>
            <a:xfrm>
              <a:off x="15700176" y="2741612"/>
              <a:ext cx="7574280" cy="1219200"/>
            </a:xfrm>
            <a:prstGeom prst="rect">
              <a:avLst/>
            </a:prstGeom>
          </p:spPr>
          <p:txBody>
            <a:bodyPr vert="horz" anchor="t" lIns="0" tIns="0" rIns="0" bIns="0" wrap="square" rtlCol="0" anchorCtr="0">
              <a:spAutoFit/>
            </a:bodyPr>
            <a:lstStyle/>
            <a:p>
              <a:pPr algn="l">
                <a:lnSpc>
                  <a:spcPct val="110000"/>
                </a:lnSpc>
              </a:pPr>
              <a:r>
                <a:rPr sz="8000" i="0" b="0" spc="600" dirty="0" smtClean="0" lang="zh-CN">
                  <a:solidFill>
                    <a:srgbClr val="FFFFFF"/>
                  </a:solidFill>
                  <a:latin typeface="YouSheBiaoTiHei"/>
                  <a:ea typeface="YouSheBiaoTiHei"/>
                </a:rPr>
                <a:t>入门基础</a:t>
              </a:r>
              <a:endParaRPr lang="zh-CN" altLang="en-US"/>
            </a:p>
          </p:txBody>
        </p:sp>
        <p:sp>
          <p:nvSpPr>
            <p:cNvPr id="2011" name="Object 2011"/>
            <p:cNvSpPr txBox="1"/>
            <p:nvPr/>
          </p:nvSpPr>
          <p:spPr>
            <a:xfrm>
              <a:off x="13180814" y="2570887"/>
              <a:ext cx="2044700" cy="2006600"/>
            </a:xfrm>
            <a:prstGeom prst="rect">
              <a:avLst/>
            </a:prstGeom>
          </p:spPr>
          <p:txBody>
            <a:bodyPr vert="horz" anchor="t" lIns="0" tIns="0" rIns="0" bIns="0" wrap="square" rtlCol="0" anchorCtr="0">
              <a:spAutoFit/>
            </a:bodyPr>
            <a:lstStyle/>
            <a:p>
              <a:pPr algn="l">
                <a:lnSpc>
                  <a:spcPct val="109999"/>
                </a:lnSpc>
              </a:pPr>
              <a:r>
                <a:rPr sz="13200" i="0" b="0" dirty="0" smtClean="0" lang="zh-CN">
                  <a:solidFill>
                    <a:srgbClr val="FFFFFF"/>
                  </a:solidFill>
                  <a:effectLst>
                    <a:outerShdw blurRad="0" dist="127000" dir="3600000" algn="ctr" rotWithShape="0">
                      <a:srgbClr val="F37C01">
                        <a:alpha val="100000"/>
                      </a:srgbClr>
                    </a:outerShdw>
                  </a:effectLst>
                  <a:latin typeface="OPPOSans-H"/>
                  <a:ea typeface="OPPOSans-H"/>
                </a:rPr>
                <a:t>01</a:t>
              </a:r>
              <a:endParaRPr lang="zh-CN" altLang="en-US"/>
            </a:p>
          </p:txBody>
        </p:sp>
      </p:grpSp>
      <p:grpSp>
        <p:nvGrpSpPr>
          <p:cNvPr id="2012" name="组合 2012"/>
          <p:cNvGrpSpPr/>
          <p:nvPr/>
        </p:nvGrpSpPr>
        <p:grpSpPr>
          <a:xfrm>
            <a:off x="13180814" y="5034687"/>
            <a:ext cx="10188739" cy="2006600"/>
            <a:chOff x="13180814" y="5034687"/>
            <a:chExt cx="10188739" cy="2006600"/>
          </a:xfrm>
        </p:grpSpPr>
        <p:sp>
          <p:nvSpPr>
            <p:cNvPr id="2014" name="Object 2014"/>
            <p:cNvSpPr txBox="1"/>
            <p:nvPr/>
          </p:nvSpPr>
          <p:spPr>
            <a:xfrm>
              <a:off x="15710484" y="5230215"/>
              <a:ext cx="7561580" cy="1104900"/>
            </a:xfrm>
            <a:prstGeom prst="rect">
              <a:avLst/>
            </a:prstGeom>
          </p:spPr>
          <p:txBody>
            <a:bodyPr vert="horz" anchor="t" lIns="0" tIns="0" rIns="0" bIns="0" wrap="square" rtlCol="0" anchorCtr="0">
              <a:spAutoFit/>
            </a:bodyPr>
            <a:lstStyle/>
            <a:p>
              <a:pPr algn="l">
                <a:lnSpc>
                  <a:spcPct val="103810"/>
                </a:lnSpc>
              </a:pPr>
              <a:r>
                <a:rPr sz="8000" i="0" b="0" spc="600" dirty="0" smtClean="0" lang="zh-CN">
                  <a:solidFill>
                    <a:srgbClr val="FFFFFF"/>
                  </a:solidFill>
                  <a:latin typeface="YouSheBiaoTiHei"/>
                  <a:ea typeface="YouSheBiaoTiHei"/>
                </a:rPr>
                <a:t>备赛流程</a:t>
              </a:r>
              <a:endParaRPr lang="zh-CN" altLang="en-US"/>
            </a:p>
          </p:txBody>
        </p:sp>
        <p:sp>
          <p:nvSpPr>
            <p:cNvPr id="2015" name="Object 2015"/>
            <p:cNvSpPr txBox="1"/>
            <p:nvPr/>
          </p:nvSpPr>
          <p:spPr>
            <a:xfrm>
              <a:off x="13180814" y="5034687"/>
              <a:ext cx="2324100" cy="2006600"/>
            </a:xfrm>
            <a:prstGeom prst="rect">
              <a:avLst/>
            </a:prstGeom>
          </p:spPr>
          <p:txBody>
            <a:bodyPr vert="horz" anchor="t" lIns="0" tIns="0" rIns="0" bIns="0" wrap="square" rtlCol="0" anchorCtr="0">
              <a:spAutoFit/>
            </a:bodyPr>
            <a:lstStyle/>
            <a:p>
              <a:pPr algn="l">
                <a:lnSpc>
                  <a:spcPct val="109999"/>
                </a:lnSpc>
              </a:pPr>
              <a:r>
                <a:rPr sz="13200" i="0" b="0" dirty="0" smtClean="0" lang="zh-CN">
                  <a:solidFill>
                    <a:srgbClr val="FFFFFF"/>
                  </a:solidFill>
                  <a:effectLst>
                    <a:outerShdw blurRad="0" dist="127000" dir="3600000" algn="ctr" rotWithShape="0">
                      <a:srgbClr val="F37C01">
                        <a:alpha val="100000"/>
                      </a:srgbClr>
                    </a:outerShdw>
                  </a:effectLst>
                  <a:latin typeface="OPPOSans-H"/>
                  <a:ea typeface="OPPOSans-H"/>
                </a:rPr>
                <a:t>02</a:t>
              </a:r>
              <a:endParaRPr lang="zh-CN" altLang="en-US"/>
            </a:p>
          </p:txBody>
        </p:sp>
      </p:grpSp>
      <p:grpSp>
        <p:nvGrpSpPr>
          <p:cNvPr id="2016" name="组合 2016"/>
          <p:cNvGrpSpPr/>
          <p:nvPr/>
        </p:nvGrpSpPr>
        <p:grpSpPr>
          <a:xfrm>
            <a:off x="13180814" y="9949587"/>
            <a:ext cx="10187952" cy="2006600"/>
            <a:chOff x="13180814" y="9949587"/>
            <a:chExt cx="10187952" cy="2006600"/>
          </a:xfrm>
        </p:grpSpPr>
        <p:sp>
          <p:nvSpPr>
            <p:cNvPr id="2018" name="Object 2018"/>
            <p:cNvSpPr txBox="1"/>
            <p:nvPr/>
          </p:nvSpPr>
          <p:spPr>
            <a:xfrm>
              <a:off x="15709701" y="10303799"/>
              <a:ext cx="7752080" cy="812800"/>
            </a:xfrm>
            <a:prstGeom prst="rect">
              <a:avLst/>
            </a:prstGeom>
          </p:spPr>
          <p:txBody>
            <a:bodyPr vert="horz" anchor="t" lIns="0" tIns="0" rIns="0" bIns="0" wrap="square" rtlCol="0" anchorCtr="0"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sz="8000" i="0" b="0" spc="600" dirty="0" smtClean="0" lang="zh-CN">
                  <a:solidFill>
                    <a:srgbClr val="FFFFFF"/>
                  </a:solidFill>
                  <a:latin typeface="YouSheBiaoTiHei"/>
                  <a:ea typeface="YouSheBiaoTiHei"/>
                </a:rPr>
                <a:t>资源获取</a:t>
              </a:r>
              <a:endParaRPr lang="zh-CN" altLang="en-US"/>
            </a:p>
          </p:txBody>
        </p:sp>
        <p:sp>
          <p:nvSpPr>
            <p:cNvPr id="2019" name="Object 2019"/>
            <p:cNvSpPr txBox="1"/>
            <p:nvPr/>
          </p:nvSpPr>
          <p:spPr>
            <a:xfrm>
              <a:off x="13180814" y="9949587"/>
              <a:ext cx="2324100" cy="2006600"/>
            </a:xfrm>
            <a:prstGeom prst="rect">
              <a:avLst/>
            </a:prstGeom>
          </p:spPr>
          <p:txBody>
            <a:bodyPr vert="horz" anchor="t" lIns="0" tIns="0" rIns="0" bIns="0" wrap="square" rtlCol="0" anchorCtr="0">
              <a:spAutoFit/>
            </a:bodyPr>
            <a:lstStyle/>
            <a:p>
              <a:pPr algn="l">
                <a:lnSpc>
                  <a:spcPct val="109999"/>
                </a:lnSpc>
              </a:pPr>
              <a:r>
                <a:rPr sz="13200" i="0" b="0" dirty="0" smtClean="0" lang="zh-CN">
                  <a:solidFill>
                    <a:srgbClr val="FFFFFF"/>
                  </a:solidFill>
                  <a:effectLst>
                    <a:outerShdw blurRad="0" dist="127000" dir="3600000" algn="ctr" rotWithShape="0">
                      <a:srgbClr val="F37C01">
                        <a:alpha val="100000"/>
                      </a:srgbClr>
                    </a:outerShdw>
                  </a:effectLst>
                  <a:latin typeface="OPPOSans-H"/>
                  <a:ea typeface="OPPOSans-H"/>
                </a:rPr>
                <a:t>04</a:t>
              </a:r>
              <a:endParaRPr lang="zh-CN" altLang="en-US"/>
            </a:p>
          </p:txBody>
        </p:sp>
      </p:grpSp>
      <p:grpSp>
        <p:nvGrpSpPr>
          <p:cNvPr id="2020" name="组合 2020"/>
          <p:cNvGrpSpPr/>
          <p:nvPr/>
        </p:nvGrpSpPr>
        <p:grpSpPr>
          <a:xfrm>
            <a:off x="13180791" y="7498487"/>
            <a:ext cx="10009408" cy="2006600"/>
            <a:chOff x="13180791" y="7498487"/>
            <a:chExt cx="10009408" cy="2006600"/>
          </a:xfrm>
        </p:grpSpPr>
        <p:sp>
          <p:nvSpPr>
            <p:cNvPr id="2021" name="Object 2021"/>
            <p:cNvSpPr txBox="1"/>
            <p:nvPr/>
          </p:nvSpPr>
          <p:spPr>
            <a:xfrm>
              <a:off x="15705889" y="7872333"/>
              <a:ext cx="7574280" cy="812800"/>
            </a:xfrm>
            <a:prstGeom prst="rect">
              <a:avLst/>
            </a:prstGeom>
          </p:spPr>
          <p:txBody>
            <a:bodyPr vert="horz" anchor="t" lIns="0" tIns="0" rIns="0" bIns="0" wrap="square" rtlCol="0" anchorCtr="0"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sz="8000" i="0" b="0" spc="600" dirty="0" smtClean="0" lang="zh-CN">
                  <a:solidFill>
                    <a:srgbClr val="FFFFFF"/>
                  </a:solidFill>
                  <a:latin typeface="YouSheBiaoTiHei"/>
                  <a:ea typeface="YouSheBiaoTiHei"/>
                </a:rPr>
                <a:t>问题回答</a:t>
              </a:r>
              <a:endParaRPr lang="zh-CN" altLang="en-US"/>
            </a:p>
          </p:txBody>
        </p:sp>
        <p:sp>
          <p:nvSpPr>
            <p:cNvPr id="2023" name="Object 2023"/>
            <p:cNvSpPr txBox="1"/>
            <p:nvPr/>
          </p:nvSpPr>
          <p:spPr>
            <a:xfrm>
              <a:off x="13180791" y="7498487"/>
              <a:ext cx="2324100" cy="2006600"/>
            </a:xfrm>
            <a:prstGeom prst="rect">
              <a:avLst/>
            </a:prstGeom>
          </p:spPr>
          <p:txBody>
            <a:bodyPr vert="horz" anchor="t" lIns="0" tIns="0" rIns="0" bIns="0" wrap="square" rtlCol="0" anchorCtr="0">
              <a:spAutoFit/>
            </a:bodyPr>
            <a:lstStyle/>
            <a:p>
              <a:pPr algn="l">
                <a:lnSpc>
                  <a:spcPct val="109999"/>
                </a:lnSpc>
              </a:pPr>
              <a:r>
                <a:rPr sz="13200" i="0" b="0" dirty="0" smtClean="0" lang="zh-CN">
                  <a:solidFill>
                    <a:srgbClr val="FFFFFF"/>
                  </a:solidFill>
                  <a:effectLst>
                    <a:outerShdw blurRad="0" dist="127000" dir="3600000" algn="ctr" rotWithShape="0">
                      <a:srgbClr val="F37C01">
                        <a:alpha val="100000"/>
                      </a:srgbClr>
                    </a:outerShdw>
                  </a:effectLst>
                  <a:latin typeface="OPPOSans-H"/>
                  <a:ea typeface="OPPOSans-H"/>
                </a:rPr>
                <a:t>03</a:t>
              </a:r>
              <a:endParaRPr lang="zh-CN" altLang="en-US"/>
            </a:p>
          </p:txBody>
        </p:sp>
      </p:grpSp>
      <p:grpSp>
        <p:nvGrpSpPr>
          <p:cNvPr id="2024" name="组合 2024"/>
          <p:cNvGrpSpPr/>
          <p:nvPr/>
        </p:nvGrpSpPr>
        <p:grpSpPr>
          <a:xfrm>
            <a:off x="2550914" y="2876034"/>
            <a:ext cx="6348133" cy="2228492"/>
            <a:chOff x="2550914" y="2876034"/>
            <a:chExt cx="6348133" cy="2228492"/>
          </a:xfrm>
        </p:grpSpPr>
        <p:sp>
          <p:nvSpPr>
            <p:cNvPr id="2025" name="Object 2025"/>
            <p:cNvSpPr txBox="1"/>
            <p:nvPr/>
          </p:nvSpPr>
          <p:spPr>
            <a:xfrm>
              <a:off x="2595165" y="4723526"/>
              <a:ext cx="5987796" cy="381000"/>
            </a:xfrm>
            <a:prstGeom prst="rect">
              <a:avLst/>
            </a:prstGeom>
          </p:spPr>
          <p:txBody>
            <a:bodyPr vert="horz" anchor="t" lIns="0" tIns="0" rIns="0" bIns="0" wrap="square" rtlCol="0" anchorCtr="0">
              <a:spAutoFit/>
            </a:bodyPr>
            <a:lstStyle/>
            <a:p>
              <a:pPr algn="l">
                <a:lnSpc>
                  <a:spcPct val="91499"/>
                </a:lnSpc>
              </a:pPr>
              <a:r>
                <a:rPr sz="3600" i="0" b="0" spc="2400" dirty="0" smtClean="0" lang="zh-CN">
                  <a:solidFill>
                    <a:srgbClr val="FFFFFF"/>
                  </a:solidFill>
                  <a:latin typeface="YouSheBiaoTiHei"/>
                  <a:ea typeface="YouSheBiaoTiHei"/>
                </a:rPr>
                <a:t>Contents</a:t>
              </a:r>
              <a:endParaRPr lang="zh-CN" altLang="en-US"/>
            </a:p>
          </p:txBody>
        </p:sp>
        <p:sp>
          <p:nvSpPr>
            <p:cNvPr id="2026" name="Object 2026"/>
            <p:cNvSpPr txBox="1"/>
            <p:nvPr/>
          </p:nvSpPr>
          <p:spPr>
            <a:xfrm>
              <a:off x="2550914" y="2876034"/>
              <a:ext cx="6545072" cy="1689100"/>
            </a:xfrm>
            <a:prstGeom prst="rect">
              <a:avLst/>
            </a:prstGeom>
          </p:spPr>
          <p:txBody>
            <a:bodyPr vert="horz" anchor="t" lIns="0" tIns="0" rIns="0" bIns="0" wrap="square" rtlCol="0" anchorCtr="0">
              <a:spAutoFit/>
            </a:bodyPr>
            <a:lstStyle/>
            <a:p>
              <a:pPr algn="l">
                <a:lnSpc>
                  <a:spcPct val="84683"/>
                </a:lnSpc>
              </a:pPr>
              <a:r>
                <a:rPr sz="19200" i="0" b="0" spc="1500" dirty="0" smtClean="0" lang="zh-CN">
                  <a:solidFill>
                    <a:srgbClr val="FFFFFF"/>
                  </a:solidFill>
                  <a:latin typeface="YouSheBiaoTiHei"/>
                  <a:ea typeface="YouSheBiaoTiHei"/>
                </a:rPr>
                <a:t>目录</a:t>
              </a:r>
              <a:endParaRPr lang="zh-CN" altLang="en-US"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bg9">
            <a:lum/>
          </a:blip>
          <a:srcRect/>
          <a:stretch>
            <a:fillRect t="0" r="0" b="0" l="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01" name="image 301">
                </p:cNvPr>
          <p:cNvPicPr>
            <a:picLocks noChangeAspect="1"/>
          </p:cNvPicPr>
          <p:nvPr>
                </p:nvPr>
        </p:nvPicPr>
        <p:blipFill>
          <a:blip r:embed="rId301"/>
          <a:srcRect/>
          <a:stretch>
            <a:fillRect/>
          </a:stretch>
        </p:blipFill>
        <p:spPr>
          <a:xfrm rot="0" flipV="0" flipH="0">
            <a:off x="0" y="0"/>
            <a:ext cx="24384000" cy="13716000"/>
          </a:xfrm>
          <a:prstGeom prst="rect">
            <a:avLst/>
          </a:prstGeom>
        </p:spPr>
      </p:pic>
      <p:grpSp>
        <p:nvGrpSpPr>
          <p:cNvPr id="302" name="组合 302"/>
          <p:cNvGrpSpPr/>
          <p:nvPr/>
        </p:nvGrpSpPr>
        <p:grpSpPr>
          <a:xfrm>
            <a:off x="-25400" y="711200"/>
            <a:ext cx="24422100" cy="13030200"/>
            <a:chOff x="-25400" y="711200"/>
            <a:chExt cx="24422100" cy="13030200"/>
          </a:xfrm>
        </p:grpSpPr>
        <p:grpSp>
          <p:nvGrpSpPr>
            <p:cNvPr id="303" name="组合 303"/>
            <p:cNvGrpSpPr/>
            <p:nvPr/>
          </p:nvGrpSpPr>
          <p:grpSpPr>
            <a:xfrm>
              <a:off x="-25400" y="711200"/>
              <a:ext cx="24422100" cy="13030200"/>
              <a:chOff x="-25400" y="711200"/>
              <a:chExt cx="24422100" cy="13030200"/>
            </a:xfrm>
          </p:grpSpPr>
          <p:pic>
            <p:nvPicPr>
              <p:cNvPr id="9304" name="image 304">
                </p:cNvPr>
              <p:cNvPicPr>
                <a:picLocks noChangeAspect="1"/>
              </p:cNvPicPr>
              <p:nvPr>
                </p:nvPr>
            </p:nvPicPr>
            <p:blipFill>
              <a:blip r:embed="rId304"/>
              <a:srcRect/>
              <a:stretch>
                <a:fillRect/>
              </a:stretch>
            </p:blipFill>
            <p:spPr>
              <a:xfrm rot="0" flipV="0" flipH="0">
                <a:off x="1270000" y="876300"/>
                <a:ext cx="1155700" cy="1155700"/>
              </a:xfrm>
              <a:prstGeom prst="rect">
                <a:avLst/>
              </a:prstGeom>
            </p:spPr>
          </p:pic>
          <p:pic>
            <p:nvPicPr>
              <p:cNvPr id="9305" name="image 305">
                </p:cNvPr>
              <p:cNvPicPr>
                <a:picLocks noChangeAspect="1"/>
              </p:cNvPicPr>
              <p:nvPr>
                </p:nvPr>
            </p:nvPicPr>
            <p:blipFill>
              <a:blip r:embed="rId305"/>
              <a:srcRect/>
              <a:stretch>
                <a:fillRect/>
              </a:stretch>
            </p:blipFill>
            <p:spPr>
              <a:xfrm rot="0" flipV="0" flipH="0">
                <a:off x="22288500" y="711200"/>
                <a:ext cx="1155700" cy="1155700"/>
              </a:xfrm>
              <a:prstGeom prst="rect">
                <a:avLst/>
              </a:prstGeom>
            </p:spPr>
          </p:pic>
          <p:pic>
            <p:nvPicPr>
              <p:cNvPr id="9306" name="image 306">
                </p:cNvPr>
              <p:cNvPicPr>
                <a:picLocks noChangeAspect="1"/>
              </p:cNvPicPr>
              <p:nvPr>
                </p:nvPr>
            </p:nvPicPr>
            <p:blipFill>
              <a:blip r:embed="rId306">
                <a:alphaModFix amt="50196"/>
              </a:blip>
              <a:srcRect/>
              <a:stretch>
                <a:fillRect/>
              </a:stretch>
            </p:blipFill>
            <p:spPr>
              <a:xfrm rot="0" flipV="0" flipH="0">
                <a:off x="2755900" y="2616200"/>
                <a:ext cx="393700" cy="393700"/>
              </a:xfrm>
              <a:prstGeom prst="rect">
                <a:avLst/>
              </a:prstGeom>
            </p:spPr>
          </p:pic>
          <p:pic>
            <p:nvPicPr>
              <p:cNvPr id="9307" name="image 307">
                </p:cNvPr>
              <p:cNvPicPr>
                <a:picLocks noChangeAspect="1"/>
              </p:cNvPicPr>
              <p:nvPr>
                </p:nvPr>
            </p:nvPicPr>
            <p:blipFill>
              <a:blip r:embed="rId307">
                <a:alphaModFix amt="20000"/>
              </a:blip>
              <a:srcRect/>
              <a:stretch>
                <a:fillRect/>
              </a:stretch>
            </p:blipFill>
            <p:spPr>
              <a:xfrm rot="0" flipV="0" flipH="0">
                <a:off x="3238500" y="2476500"/>
                <a:ext cx="203200" cy="203200"/>
              </a:xfrm>
              <a:prstGeom prst="rect">
                <a:avLst/>
              </a:prstGeom>
            </p:spPr>
          </p:pic>
          <p:pic>
            <p:nvPicPr>
              <p:cNvPr id="9308" name="image 308">
                </p:cNvPr>
              <p:cNvPicPr>
                <a:picLocks noChangeAspect="1"/>
              </p:cNvPicPr>
              <p:nvPr>
                </p:nvPr>
            </p:nvPicPr>
            <p:blipFill>
              <a:blip r:embed="rId308">
                <a:alphaModFix amt="50196"/>
              </a:blip>
              <a:srcRect/>
              <a:stretch>
                <a:fillRect/>
              </a:stretch>
            </p:blipFill>
            <p:spPr>
              <a:xfrm rot="0" flipV="0" flipH="0">
                <a:off x="21323300" y="2616200"/>
                <a:ext cx="393700" cy="393700"/>
              </a:xfrm>
              <a:prstGeom prst="rect">
                <a:avLst/>
              </a:prstGeom>
            </p:spPr>
          </p:pic>
          <p:pic>
            <p:nvPicPr>
              <p:cNvPr id="9309" name="image 309">
                </p:cNvPr>
              <p:cNvPicPr>
                <a:picLocks noChangeAspect="1"/>
              </p:cNvPicPr>
              <p:nvPr>
                </p:nvPr>
            </p:nvPicPr>
            <p:blipFill>
              <a:blip r:embed="rId309">
                <a:alphaModFix amt="20000"/>
              </a:blip>
              <a:srcRect/>
              <a:stretch>
                <a:fillRect/>
              </a:stretch>
            </p:blipFill>
            <p:spPr>
              <a:xfrm rot="0" flipV="0" flipH="0">
                <a:off x="21031200" y="2476500"/>
                <a:ext cx="203200" cy="203200"/>
              </a:xfrm>
              <a:prstGeom prst="rect">
                <a:avLst/>
              </a:prstGeom>
            </p:spPr>
          </p:pic>
          <p:pic>
            <p:nvPicPr>
              <p:cNvPr id="93010" name="image 3010">
                </p:cNvPr>
              <p:cNvPicPr>
                <a:picLocks noChangeAspect="1"/>
              </p:cNvPicPr>
              <p:nvPr>
                </p:nvPr>
            </p:nvPicPr>
            <p:blipFill>
              <a:blip r:embed="rId3010"/>
              <a:srcRect/>
              <a:stretch>
                <a:fillRect/>
              </a:stretch>
            </p:blipFill>
            <p:spPr>
              <a:xfrm rot="0" flipV="0" flipH="0">
                <a:off x="-25400" y="5575300"/>
                <a:ext cx="24422100" cy="8166100"/>
              </a:xfrm>
              <a:prstGeom prst="rect">
                <a:avLst/>
              </a:prstGeom>
            </p:spPr>
          </p:pic>
          <p:pic>
            <p:nvPicPr>
              <p:cNvPr id="93011" name="image 3011">
                </p:cNvPr>
              <p:cNvPicPr>
                <a:picLocks noChangeAspect="1"/>
              </p:cNvPicPr>
              <p:nvPr>
                </p:nvPr>
            </p:nvPicPr>
            <p:blipFill>
              <a:blip r:embed="rId3011"/>
              <a:srcRect/>
              <a:stretch>
                <a:fillRect/>
              </a:stretch>
            </p:blipFill>
            <p:spPr>
              <a:xfrm rot="0" flipV="0" flipH="0">
                <a:off x="1371600" y="5588000"/>
                <a:ext cx="21640800" cy="7048500"/>
              </a:xfrm>
              <a:prstGeom prst="rect">
                <a:avLst/>
              </a:prstGeom>
            </p:spPr>
          </p:pic>
          <p:pic>
            <p:nvPicPr>
              <p:cNvPr id="93012" name="image 3012">
                </p:cNvPr>
              <p:cNvPicPr>
                <a:picLocks noChangeAspect="1"/>
              </p:cNvPicPr>
              <p:nvPr>
                </p:nvPr>
            </p:nvPicPr>
            <p:blipFill>
              <a:blip r:embed="rId3012"/>
              <a:srcRect/>
              <a:stretch>
                <a:fillRect/>
              </a:stretch>
            </p:blipFill>
            <p:spPr>
              <a:xfrm rot="0" flipV="0" flipH="0">
                <a:off x="5321300" y="4584700"/>
                <a:ext cx="812800" cy="1498600"/>
              </a:xfrm>
              <a:prstGeom prst="rect">
                <a:avLst/>
              </a:prstGeom>
            </p:spPr>
          </p:pic>
          <p:pic>
            <p:nvPicPr>
              <p:cNvPr id="93013" name="image 3013">
                </p:cNvPr>
              <p:cNvPicPr>
                <a:picLocks noChangeAspect="1"/>
              </p:cNvPicPr>
              <p:nvPr>
                </p:nvPr>
            </p:nvPicPr>
            <p:blipFill>
              <a:blip r:embed="rId3013"/>
              <a:srcRect/>
              <a:stretch>
                <a:fillRect/>
              </a:stretch>
            </p:blipFill>
            <p:spPr>
              <a:xfrm rot="0" flipV="0" flipH="0">
                <a:off x="18097500" y="3721100"/>
                <a:ext cx="812800" cy="1498600"/>
              </a:xfrm>
              <a:prstGeom prst="rect">
                <a:avLst/>
              </a:prstGeom>
            </p:spPr>
          </p:pic>
        </p:grpSp>
        <p:pic>
          <p:nvPicPr>
            <p:cNvPr id="93014" name="image 3014">
                </p:cNvPr>
            <p:cNvPicPr>
              <a:picLocks noChangeAspect="1"/>
            </p:cNvPicPr>
            <p:nvPr>
                </p:nvPr>
          </p:nvPicPr>
          <p:blipFill>
            <a:blip r:embed="rId3014"/>
            <a:srcRect/>
            <a:stretch>
              <a:fillRect/>
            </a:stretch>
          </p:blipFill>
          <p:spPr>
            <a:xfrm rot="0" flipV="0" flipH="0">
              <a:off x="4559300" y="3822700"/>
              <a:ext cx="15265400" cy="5118100"/>
            </a:xfrm>
            <a:prstGeom prst="rect">
              <a:avLst/>
            </a:prstGeom>
          </p:spPr>
        </p:pic>
      </p:grpSp>
      <p:grpSp>
        <p:nvGrpSpPr>
          <p:cNvPr id="3015" name="组合 3015"/>
          <p:cNvGrpSpPr/>
          <p:nvPr/>
        </p:nvGrpSpPr>
        <p:grpSpPr>
          <a:xfrm>
            <a:off x="4690025" y="-114152"/>
            <a:ext cx="15003958" cy="10490200"/>
            <a:chOff x="4690025" y="-114152"/>
            <a:chExt cx="15003958" cy="10490200"/>
          </a:xfrm>
        </p:grpSpPr>
        <p:sp>
          <p:nvSpPr>
            <p:cNvPr id="3016" name="Object 3016"/>
            <p:cNvSpPr txBox="1"/>
            <p:nvPr/>
          </p:nvSpPr>
          <p:spPr>
            <a:xfrm>
              <a:off x="5013376" y="-114152"/>
              <a:ext cx="14363700" cy="10490200"/>
            </a:xfrm>
            <a:prstGeom prst="rect">
              <a:avLst/>
            </a:prstGeom>
          </p:spPr>
          <p:txBody>
            <a:bodyPr vert="horz" anchor="t" lIns="0" tIns="0" rIns="0" bIns="0" wrap="square" rtlCol="0" anchorCtr="0">
              <a:spAutoFit/>
            </a:bodyPr>
            <a:lstStyle/>
            <a:p>
              <a:pPr algn="ctr">
                <a:lnSpc>
                  <a:spcPct val="109999"/>
                </a:lnSpc>
              </a:pPr>
              <a:r>
                <a:rPr sz="68800" i="0" b="0" dirty="0" smtClean="0" lang="zh-CN">
                  <a:blipFill>
                    <a:blip r:embed="gradientImg1"/>
                    <a:stretch>
                      <a:fillRect/>
                    </a:stretch>
                  </a:blipFill>
                  <a:latin typeface="YouSheBiaoTiHei"/>
                  <a:ea typeface="YouSheBiaoTiHei"/>
                </a:rPr>
                <a:t>01</a:t>
              </a:r>
              <a:endParaRPr lang="zh-CN" altLang="en-US"/>
            </a:p>
          </p:txBody>
        </p:sp>
        <p:sp>
          <p:nvSpPr>
            <p:cNvPr id="3017" name="Object 3017"/>
            <p:cNvSpPr txBox="1"/>
            <p:nvPr/>
          </p:nvSpPr>
          <p:spPr>
            <a:xfrm>
              <a:off x="5129175" y="9710239"/>
              <a:ext cx="14157960" cy="381000"/>
            </a:xfrm>
            <a:prstGeom prst="rect">
              <a:avLst/>
            </a:prstGeom>
          </p:spPr>
          <p:txBody>
            <a:bodyPr vert="horz" anchor="t" lIns="0" tIns="0" rIns="0" bIns="0" wrap="square" rtlCol="0" anchorCtr="0">
              <a:spAutoFit/>
            </a:bodyPr>
            <a:lstStyle/>
            <a:p>
              <a:pPr algn="ctr">
                <a:lnSpc>
                  <a:spcPct val="91499"/>
                </a:lnSpc>
              </a:pPr>
              <a:r>
                <a:rPr sz="3600" i="0" b="0" spc="100" dirty="0" smtClean="0" lang="zh-CN">
                  <a:solidFill>
                    <a:srgbClr val="FFFFFF"/>
                  </a:solidFill>
                  <a:latin typeface="OPPOSans-M"/>
                  <a:ea typeface="OPPOSans-M"/>
                </a:rPr>
                <a:t>零基础该如何快速入门 需要掌握什么</a:t>
              </a:r>
              <a:endParaRPr lang="zh-CN" altLang="en-US"/>
            </a:p>
          </p:txBody>
        </p:sp>
        <p:sp>
          <p:nvSpPr>
            <p:cNvPr id="3018" name="Object 3018"/>
            <p:cNvSpPr txBox="1"/>
            <p:nvPr/>
          </p:nvSpPr>
          <p:spPr>
            <a:xfrm>
              <a:off x="6124434" y="7631480"/>
              <a:ext cx="12161520" cy="482600"/>
            </a:xfrm>
            <a:prstGeom prst="rect">
              <a:avLst/>
            </a:prstGeom>
          </p:spPr>
          <p:txBody>
            <a:bodyPr vert="horz" anchor="t" lIns="0" tIns="0" rIns="0" bIns="0" wrap="square" rtlCol="0" anchorCtr="0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sz="3200" i="0" b="0" spc="100" dirty="0" smtClean="0" lang="zh-CN">
                  <a:solidFill>
                    <a:srgbClr val="FFFFFF"/>
                  </a:solidFill>
                  <a:latin typeface="OPPOSans-M"/>
                  <a:ea typeface="OPPOSans-M"/>
                </a:rPr>
                <a:t>Basic Introduction</a:t>
              </a:r>
              <a:endParaRPr lang="zh-CN" altLang="en-US"/>
            </a:p>
          </p:txBody>
        </p:sp>
        <p:sp>
          <p:nvSpPr>
            <p:cNvPr id="3019" name="Object 3019"/>
            <p:cNvSpPr txBox="1"/>
            <p:nvPr/>
          </p:nvSpPr>
          <p:spPr>
            <a:xfrm>
              <a:off x="4690025" y="5775523"/>
              <a:ext cx="15173960" cy="1663700"/>
            </a:xfrm>
            <a:prstGeom prst="rect">
              <a:avLst/>
            </a:prstGeom>
          </p:spPr>
          <p:txBody>
            <a:bodyPr vert="horz" anchor="t" lIns="0" tIns="0" rIns="0" bIns="0" wrap="square" rtlCol="0" anchorCtr="0">
              <a:spAutoFit/>
            </a:bodyPr>
            <a:lstStyle/>
            <a:p>
              <a:pPr algn="ctr">
                <a:lnSpc>
                  <a:spcPct val="91012"/>
                </a:lnSpc>
              </a:pPr>
              <a:r>
                <a:rPr sz="16000" i="0" b="0" spc="1200" dirty="0" smtClean="0" lang="zh-CN">
                  <a:solidFill>
                    <a:srgbClr val="FFFFFF"/>
                  </a:solidFill>
                  <a:latin typeface="YouSheBiaoTiHei"/>
                  <a:ea typeface="YouSheBiaoTiHei"/>
                </a:rPr>
                <a:t>入门基础</a:t>
              </a:r>
              <a:endParaRPr lang="zh-CN" altLang="en-US"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bg25">
            <a:lum/>
          </a:blip>
          <a:srcRect/>
          <a:stretch>
            <a:fillRect t="0" r="0" b="0" l="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01" name="image 401">
                </p:cNvPr>
          <p:cNvPicPr>
            <a:picLocks noChangeAspect="1"/>
          </p:cNvPicPr>
          <p:nvPr>
                </p:nvPr>
        </p:nvPicPr>
        <p:blipFill>
          <a:blip r:embed="rId401"/>
          <a:srcRect/>
          <a:stretch>
            <a:fillRect/>
          </a:stretch>
        </p:blipFill>
        <p:spPr>
          <a:xfrm rot="0" flipV="0" flipH="0">
            <a:off x="0" y="0"/>
            <a:ext cx="24384000" cy="13716000"/>
          </a:xfrm>
          <a:prstGeom prst="rect">
            <a:avLst/>
          </a:prstGeom>
        </p:spPr>
      </p:pic>
      <p:grpSp>
        <p:nvGrpSpPr>
          <p:cNvPr id="402" name="组合 402"/>
          <p:cNvGrpSpPr/>
          <p:nvPr/>
        </p:nvGrpSpPr>
        <p:grpSpPr>
          <a:xfrm>
            <a:off x="-25400" y="-25400"/>
            <a:ext cx="24422100" cy="13754100"/>
            <a:chOff x="-25400" y="-25400"/>
            <a:chExt cx="24422100" cy="13754100"/>
          </a:xfrm>
        </p:grpSpPr>
        <p:pic>
          <p:nvPicPr>
            <p:cNvPr id="9403" name="image 403">
                </p:cNvPr>
            <p:cNvPicPr>
              <a:picLocks noChangeAspect="1"/>
            </p:cNvPicPr>
            <p:nvPr>
                </p:nvPr>
          </p:nvPicPr>
          <p:blipFill>
            <a:blip r:embed="rId403"/>
            <a:srcRect/>
            <a:stretch>
              <a:fillRect/>
            </a:stretch>
          </p:blipFill>
          <p:spPr>
            <a:xfrm rot="0" flipV="0" flipH="0">
              <a:off x="-25400" y="10718800"/>
              <a:ext cx="3721100" cy="3009900"/>
            </a:xfrm>
            <a:prstGeom prst="rect">
              <a:avLst/>
            </a:prstGeom>
          </p:spPr>
        </p:pic>
        <p:pic>
          <p:nvPicPr>
            <p:cNvPr id="9404" name="image 404">
                </p:cNvPr>
            <p:cNvPicPr>
              <a:picLocks noChangeAspect="1"/>
            </p:cNvPicPr>
            <p:nvPr>
                </p:nvPr>
          </p:nvPicPr>
          <p:blipFill>
            <a:blip r:embed="rId404"/>
            <a:srcRect/>
            <a:stretch>
              <a:fillRect/>
            </a:stretch>
          </p:blipFill>
          <p:spPr>
            <a:xfrm rot="0" flipV="0" flipH="0">
              <a:off x="20701000" y="-25400"/>
              <a:ext cx="3695700" cy="3479800"/>
            </a:xfrm>
            <a:prstGeom prst="rect">
              <a:avLst/>
            </a:prstGeom>
          </p:spPr>
        </p:pic>
        <p:pic>
          <p:nvPicPr>
            <p:cNvPr id="9405" name="image 405">
                </p:cNvPr>
            <p:cNvPicPr>
              <a:picLocks noChangeAspect="1"/>
            </p:cNvPicPr>
            <p:nvPr>
                </p:nvPr>
          </p:nvPicPr>
          <p:blipFill>
            <a:blip r:embed="rId405"/>
            <a:srcRect/>
            <a:stretch>
              <a:fillRect/>
            </a:stretch>
          </p:blipFill>
          <p:spPr>
            <a:xfrm rot="0" flipV="0" flipH="0">
              <a:off x="1371600" y="1092200"/>
              <a:ext cx="21628100" cy="11518900"/>
            </a:xfrm>
            <a:prstGeom prst="rect">
              <a:avLst/>
            </a:prstGeom>
          </p:spPr>
        </p:pic>
      </p:grpSp>
      <p:grpSp>
        <p:nvGrpSpPr>
          <p:cNvPr id="406" name="组合 406"/>
          <p:cNvGrpSpPr/>
          <p:nvPr/>
        </p:nvGrpSpPr>
        <p:grpSpPr>
          <a:xfrm>
            <a:off x="7543800" y="2311400"/>
            <a:ext cx="9309100" cy="990600"/>
            <a:chOff x="7543800" y="2311400"/>
            <a:chExt cx="9309100" cy="990600"/>
          </a:xfrm>
        </p:grpSpPr>
        <p:pic>
          <p:nvPicPr>
            <p:cNvPr id="9407" name="image 407">
                </p:cNvPr>
            <p:cNvPicPr>
              <a:picLocks noChangeAspect="1"/>
            </p:cNvPicPr>
            <p:nvPr>
                </p:nvPr>
          </p:nvPicPr>
          <p:blipFill>
            <a:blip r:embed="rId407"/>
            <a:srcRect/>
            <a:stretch>
              <a:fillRect/>
            </a:stretch>
          </p:blipFill>
          <p:spPr>
            <a:xfrm rot="0" flipV="0" flipH="0">
              <a:off x="16167100" y="2311400"/>
              <a:ext cx="685800" cy="990600"/>
            </a:xfrm>
            <a:prstGeom prst="rect">
              <a:avLst/>
            </a:prstGeom>
          </p:spPr>
        </p:pic>
        <p:pic>
          <p:nvPicPr>
            <p:cNvPr id="9408" name="image 408">
                </p:cNvPr>
            <p:cNvPicPr>
              <a:picLocks noChangeAspect="1"/>
            </p:cNvPicPr>
            <p:nvPr>
                </p:nvPr>
          </p:nvPicPr>
          <p:blipFill>
            <a:blip r:embed="rId408"/>
            <a:srcRect/>
            <a:stretch>
              <a:fillRect/>
            </a:stretch>
          </p:blipFill>
          <p:spPr>
            <a:xfrm rot="0" flipV="0" flipH="0">
              <a:off x="15557500" y="2311400"/>
              <a:ext cx="685800" cy="990600"/>
            </a:xfrm>
            <a:prstGeom prst="rect">
              <a:avLst/>
            </a:prstGeom>
          </p:spPr>
        </p:pic>
        <p:pic>
          <p:nvPicPr>
            <p:cNvPr id="9409" name="image 409">
                </p:cNvPr>
            <p:cNvPicPr>
              <a:picLocks noChangeAspect="1"/>
            </p:cNvPicPr>
            <p:nvPr>
                </p:nvPr>
          </p:nvPicPr>
          <p:blipFill>
            <a:blip r:embed="rId409"/>
            <a:srcRect/>
            <a:stretch>
              <a:fillRect/>
            </a:stretch>
          </p:blipFill>
          <p:spPr>
            <a:xfrm rot="0" flipV="0" flipH="0">
              <a:off x="7543800" y="2311400"/>
              <a:ext cx="685800" cy="990600"/>
            </a:xfrm>
            <a:prstGeom prst="rect">
              <a:avLst/>
            </a:prstGeom>
          </p:spPr>
        </p:pic>
        <p:pic>
          <p:nvPicPr>
            <p:cNvPr id="94010" name="image 4010">
                </p:cNvPr>
            <p:cNvPicPr>
              <a:picLocks noChangeAspect="1"/>
            </p:cNvPicPr>
            <p:nvPr>
                </p:nvPr>
          </p:nvPicPr>
          <p:blipFill>
            <a:blip r:embed="rId4010"/>
            <a:srcRect/>
            <a:stretch>
              <a:fillRect/>
            </a:stretch>
          </p:blipFill>
          <p:spPr>
            <a:xfrm rot="0" flipV="0" flipH="0">
              <a:off x="8153400" y="2311400"/>
              <a:ext cx="685800" cy="990600"/>
            </a:xfrm>
            <a:prstGeom prst="rect">
              <a:avLst/>
            </a:prstGeom>
          </p:spPr>
        </p:pic>
      </p:grpSp>
      <p:grpSp>
        <p:nvGrpSpPr>
          <p:cNvPr id="4011" name="组合 4011"/>
          <p:cNvGrpSpPr/>
          <p:nvPr/>
        </p:nvGrpSpPr>
        <p:grpSpPr>
          <a:xfrm>
            <a:off x="2654300" y="5652769"/>
            <a:ext cx="6184898" cy="2588892"/>
            <a:chOff x="2654300" y="5652769"/>
            <a:chExt cx="6184898" cy="2588892"/>
          </a:xfrm>
        </p:grpSpPr>
        <p:sp>
          <p:nvSpPr>
            <p:cNvPr id="4012" name="Object 4012"/>
            <p:cNvSpPr txBox="1"/>
            <p:nvPr/>
          </p:nvSpPr>
          <p:spPr>
            <a:xfrm>
              <a:off x="2659856" y="6870062"/>
              <a:ext cx="4917948" cy="1371600"/>
            </a:xfrm>
            <a:prstGeom prst="rect">
              <a:avLst/>
            </a:prstGeom>
          </p:spPr>
          <p:txBody>
            <a:bodyPr vert="horz" anchor="t" lIns="0" tIns="0" rIns="0" bIns="0" wrap="square" rtlCol="0" anchorCtr="0">
              <a:spAutoFit/>
            </a:bodyPr>
            <a:lstStyle/>
            <a:p>
              <a:pPr algn="l">
                <a:lnSpc>
                  <a:spcPct val="114500"/>
                </a:lnSpc>
              </a:pPr>
              <a:r>
                <a:rPr sz="2800" i="0" b="0" spc="200" dirty="0" smtClean="0" lang="zh-CN">
                  <a:solidFill>
                    <a:srgbClr val="333333"/>
                  </a:solidFill>
                  <a:latin typeface="OPPOSans-R"/>
                  <a:ea typeface="OPPOSans-R"/>
                </a:rPr>
                <a:t>要自己搭建最基本的编程环境以及熟悉最基本的软件操作</a:t>
              </a:r>
              <a:endParaRPr lang="zh-CN" altLang="en-US"/>
            </a:p>
          </p:txBody>
        </p:sp>
        <p:pic>
          <p:nvPicPr>
            <p:cNvPr id="94013" name="image 4013">
                </p:cNvPr>
            <p:cNvPicPr>
              <a:picLocks noChangeAspect="1"/>
            </p:cNvPicPr>
            <p:nvPr>
                </p:nvPr>
          </p:nvPicPr>
          <p:blipFill>
            <a:blip r:embed="rId4013"/>
            <a:srcRect/>
            <a:stretch>
              <a:fillRect/>
            </a:stretch>
          </p:blipFill>
          <p:spPr>
            <a:xfrm rot="0" flipV="0" flipH="0">
              <a:off x="2654300" y="6248400"/>
              <a:ext cx="4851400" cy="203200"/>
            </a:xfrm>
            <a:prstGeom prst="rect">
              <a:avLst/>
            </a:prstGeom>
          </p:spPr>
        </p:pic>
        <p:sp>
          <p:nvSpPr>
            <p:cNvPr id="4014" name="Object 4014"/>
            <p:cNvSpPr txBox="1"/>
            <p:nvPr/>
          </p:nvSpPr>
          <p:spPr>
            <a:xfrm>
              <a:off x="2654895" y="5652769"/>
              <a:ext cx="6184900" cy="812800"/>
            </a:xfrm>
            <a:prstGeom prst="rect">
              <a:avLst/>
            </a:prstGeom>
          </p:spPr>
          <p:txBody>
            <a:bodyPr vert="horz" anchor="t" lIns="0" tIns="0" rIns="0" bIns="0" wrap="square" rtlCol="0" anchorCtr="0"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sz="6400" i="0" b="0" dirty="0" smtClean="0" lang="zh-CN">
                  <a:solidFill>
                    <a:srgbClr val="9639E3"/>
                  </a:solidFill>
                  <a:latin typeface="YouSheBiaoTiHei"/>
                  <a:ea typeface="YouSheBiaoTiHei"/>
                </a:rPr>
                <a:t>1、软件环境</a:t>
              </a:r>
              <a:endParaRPr lang="zh-CN" altLang="en-US"/>
            </a:p>
          </p:txBody>
        </p:sp>
      </p:grpSp>
      <p:grpSp>
        <p:nvGrpSpPr>
          <p:cNvPr id="4015" name="组合 4015"/>
          <p:cNvGrpSpPr/>
          <p:nvPr/>
        </p:nvGrpSpPr>
        <p:grpSpPr>
          <a:xfrm>
            <a:off x="9609137" y="5652769"/>
            <a:ext cx="5639743" cy="2587305"/>
            <a:chOff x="9609137" y="5652769"/>
            <a:chExt cx="5639743" cy="2587305"/>
          </a:xfrm>
        </p:grpSpPr>
        <p:sp>
          <p:nvSpPr>
            <p:cNvPr id="4016" name="Object 4016"/>
            <p:cNvSpPr txBox="1"/>
            <p:nvPr/>
          </p:nvSpPr>
          <p:spPr>
            <a:xfrm>
              <a:off x="9622234" y="6868475"/>
              <a:ext cx="4905248" cy="1371600"/>
            </a:xfrm>
            <a:prstGeom prst="rect">
              <a:avLst/>
            </a:prstGeom>
          </p:spPr>
          <p:txBody>
            <a:bodyPr vert="horz" anchor="t" lIns="0" tIns="0" rIns="0" bIns="0" wrap="square" rtlCol="0" anchorCtr="0">
              <a:spAutoFit/>
            </a:bodyPr>
            <a:lstStyle/>
            <a:p>
              <a:pPr algn="l">
                <a:lnSpc>
                  <a:spcPct val="114500"/>
                </a:lnSpc>
              </a:pPr>
              <a:r>
                <a:rPr sz="2800" i="0" b="0" spc="200" dirty="0" smtClean="0" lang="zh-CN">
                  <a:solidFill>
                    <a:srgbClr val="333333"/>
                  </a:solidFill>
                  <a:latin typeface="OPPOSans-R"/>
                  <a:ea typeface="OPPOSans-R"/>
                </a:rPr>
                <a:t>对单片机要有最基本的了解，什么是单片机，是用来做什么的</a:t>
              </a:r>
              <a:endParaRPr lang="zh-CN" altLang="en-US"/>
            </a:p>
          </p:txBody>
        </p:sp>
        <p:pic>
          <p:nvPicPr>
            <p:cNvPr id="94017" name="image 4017">
                </p:cNvPr>
            <p:cNvPicPr>
              <a:picLocks noChangeAspect="1"/>
            </p:cNvPicPr>
            <p:nvPr>
                </p:nvPr>
          </p:nvPicPr>
          <p:blipFill>
            <a:blip r:embed="rId4017"/>
            <a:srcRect/>
            <a:stretch>
              <a:fillRect/>
            </a:stretch>
          </p:blipFill>
          <p:spPr>
            <a:xfrm rot="0" flipV="0" flipH="0">
              <a:off x="9639300" y="6248400"/>
              <a:ext cx="4851400" cy="203200"/>
            </a:xfrm>
            <a:prstGeom prst="rect">
              <a:avLst/>
            </a:prstGeom>
          </p:spPr>
        </p:pic>
        <p:sp>
          <p:nvSpPr>
            <p:cNvPr id="4018" name="Object 4018"/>
            <p:cNvSpPr txBox="1"/>
            <p:nvPr/>
          </p:nvSpPr>
          <p:spPr>
            <a:xfrm>
              <a:off x="9609137" y="5652769"/>
              <a:ext cx="5651500" cy="812800"/>
            </a:xfrm>
            <a:prstGeom prst="rect">
              <a:avLst/>
            </a:prstGeom>
          </p:spPr>
          <p:txBody>
            <a:bodyPr vert="horz" anchor="t" lIns="0" tIns="0" rIns="0" bIns="0" wrap="square" rtlCol="0" anchorCtr="0"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sz="6400" i="0" b="0" dirty="0" smtClean="0" lang="zh-CN">
                  <a:solidFill>
                    <a:srgbClr val="9639E3"/>
                  </a:solidFill>
                  <a:latin typeface="YouSheBiaoTiHei"/>
                  <a:ea typeface="YouSheBiaoTiHei"/>
                </a:rPr>
                <a:t>2、单片机</a:t>
              </a:r>
              <a:endParaRPr lang="zh-CN" altLang="en-US"/>
            </a:p>
          </p:txBody>
        </p:sp>
      </p:grpSp>
      <p:grpSp>
        <p:nvGrpSpPr>
          <p:cNvPr id="4019" name="组合 4019"/>
          <p:cNvGrpSpPr/>
          <p:nvPr/>
        </p:nvGrpSpPr>
        <p:grpSpPr>
          <a:xfrm>
            <a:off x="16565165" y="5652769"/>
            <a:ext cx="5305957" cy="2119630"/>
            <a:chOff x="16565165" y="5652769"/>
            <a:chExt cx="5305957" cy="2119630"/>
          </a:xfrm>
        </p:grpSpPr>
        <p:sp>
          <p:nvSpPr>
            <p:cNvPr id="4020" name="Object 4020"/>
            <p:cNvSpPr txBox="1"/>
            <p:nvPr/>
          </p:nvSpPr>
          <p:spPr>
            <a:xfrm>
              <a:off x="16571912" y="6858000"/>
              <a:ext cx="4892548" cy="914400"/>
            </a:xfrm>
            <a:prstGeom prst="rect">
              <a:avLst/>
            </a:prstGeom>
          </p:spPr>
          <p:txBody>
            <a:bodyPr vert="horz" anchor="t" lIns="0" tIns="0" rIns="0" bIns="0" wrap="square" rtlCol="0" anchorCtr="0">
              <a:spAutoFit/>
            </a:bodyPr>
            <a:lstStyle/>
            <a:p>
              <a:pPr algn="l">
                <a:lnSpc>
                  <a:spcPct val="114500"/>
                </a:lnSpc>
              </a:pPr>
              <a:r>
                <a:rPr sz="2800" i="0" b="0" spc="200" dirty="0" smtClean="0" lang="zh-CN">
                  <a:solidFill>
                    <a:srgbClr val="333333"/>
                  </a:solidFill>
                  <a:latin typeface="OPPOSans-R"/>
                  <a:ea typeface="OPPOSans-R"/>
                </a:rPr>
                <a:t>需要了解最基本的C语言知识，最基本的语法和规则</a:t>
              </a:r>
              <a:endParaRPr lang="zh-CN" altLang="en-US"/>
            </a:p>
          </p:txBody>
        </p:sp>
        <p:pic>
          <p:nvPicPr>
            <p:cNvPr id="94021" name="image 4021">
                </p:cNvPr>
            <p:cNvPicPr>
              <a:picLocks noChangeAspect="1"/>
            </p:cNvPicPr>
            <p:nvPr>
                </p:nvPr>
          </p:nvPicPr>
          <p:blipFill>
            <a:blip r:embed="rId4021"/>
            <a:srcRect/>
            <a:stretch>
              <a:fillRect/>
            </a:stretch>
          </p:blipFill>
          <p:spPr>
            <a:xfrm rot="0" flipV="0" flipH="0">
              <a:off x="16586200" y="6248400"/>
              <a:ext cx="4851400" cy="203200"/>
            </a:xfrm>
            <a:prstGeom prst="rect">
              <a:avLst/>
            </a:prstGeom>
          </p:spPr>
        </p:pic>
        <p:sp>
          <p:nvSpPr>
            <p:cNvPr id="4022" name="Object 4022"/>
            <p:cNvSpPr txBox="1"/>
            <p:nvPr/>
          </p:nvSpPr>
          <p:spPr>
            <a:xfrm>
              <a:off x="16565165" y="5652769"/>
              <a:ext cx="5308600" cy="812800"/>
            </a:xfrm>
            <a:prstGeom prst="rect">
              <a:avLst/>
            </a:prstGeom>
          </p:spPr>
          <p:txBody>
            <a:bodyPr vert="horz" anchor="t" lIns="0" tIns="0" rIns="0" bIns="0" wrap="square" rtlCol="0" anchorCtr="0"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sz="6400" i="0" b="0" dirty="0" smtClean="0" lang="zh-CN">
                  <a:solidFill>
                    <a:srgbClr val="9639E3"/>
                  </a:solidFill>
                  <a:latin typeface="YouSheBiaoTiHei"/>
                  <a:ea typeface="YouSheBiaoTiHei"/>
                </a:rPr>
                <a:t>3、C语言</a:t>
              </a:r>
              <a:endParaRPr lang="zh-CN" altLang="en-US"/>
            </a:p>
          </p:txBody>
        </p:sp>
      </p:grpSp>
      <p:grpSp>
        <p:nvGrpSpPr>
          <p:cNvPr id="4023" name="组合 4023"/>
          <p:cNvGrpSpPr/>
          <p:nvPr/>
        </p:nvGrpSpPr>
        <p:grpSpPr>
          <a:xfrm>
            <a:off x="7929936" y="1822450"/>
            <a:ext cx="8524126" cy="1663700"/>
            <a:chOff x="7929936" y="1822450"/>
            <a:chExt cx="8524126" cy="1663700"/>
          </a:xfrm>
        </p:grpSpPr>
        <p:sp>
          <p:nvSpPr>
            <p:cNvPr id="4024" name="Object 4024"/>
            <p:cNvSpPr txBox="1"/>
            <p:nvPr/>
          </p:nvSpPr>
          <p:spPr>
            <a:xfrm>
              <a:off x="8488348" y="3117850"/>
              <a:ext cx="7432040" cy="368300"/>
            </a:xfrm>
            <a:prstGeom prst="rect">
              <a:avLst/>
            </a:prstGeom>
          </p:spPr>
          <p:txBody>
            <a:bodyPr vert="horz" anchor="t" lIns="0" tIns="0" rIns="0" bIns="0" wrap="square" rtlCol="0" anchorCtr="0">
              <a:spAutoFit/>
            </a:bodyPr>
            <a:lstStyle/>
            <a:p>
              <a:pPr algn="ctr">
                <a:lnSpc>
                  <a:spcPct val="109999"/>
                </a:lnSpc>
              </a:pPr>
              <a:r>
                <a:rPr sz="2400" i="0" b="0" spc="100" dirty="0" smtClean="0" lang="zh-CN">
                  <a:solidFill>
                    <a:srgbClr val="FF8A72">
                      <a:alpha val="60000"/>
                    </a:srgbClr>
                  </a:solidFill>
                  <a:latin typeface="OPPOSans-M"/>
                  <a:ea typeface="OPPOSans-M"/>
                </a:rPr>
                <a:t>Basic knowledge</a:t>
              </a:r>
              <a:endParaRPr lang="zh-CN" altLang="en-US"/>
            </a:p>
          </p:txBody>
        </p:sp>
        <p:sp>
          <p:nvSpPr>
            <p:cNvPr id="4025" name="Object 4025"/>
            <p:cNvSpPr txBox="1"/>
            <p:nvPr/>
          </p:nvSpPr>
          <p:spPr>
            <a:xfrm>
              <a:off x="7929936" y="1822450"/>
              <a:ext cx="8631936" cy="977900"/>
            </a:xfrm>
            <a:prstGeom prst="rect">
              <a:avLst/>
            </a:prstGeom>
          </p:spPr>
          <p:txBody>
            <a:bodyPr vert="horz" anchor="t" lIns="0" tIns="0" rIns="0" bIns="0" wrap="square" rtlCol="0" anchorCtr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sz="9600" i="0" b="0" spc="700" dirty="0" smtClean="0" lang="zh-CN">
                  <a:solidFill>
                    <a:srgbClr val="FF8A72"/>
                  </a:solidFill>
                  <a:latin typeface="YouSheBiaoTiHei"/>
                  <a:ea typeface="YouSheBiaoTiHei"/>
                </a:rPr>
                <a:t>基础知识</a:t>
              </a:r>
              <a:endParaRPr lang="zh-CN" altLang="en-US"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bg26">
            <a:lum/>
          </a:blip>
          <a:srcRect/>
          <a:stretch>
            <a:fillRect t="0" r="0" b="0" l="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01" name="image 501">
                </p:cNvPr>
          <p:cNvPicPr>
            <a:picLocks noChangeAspect="1"/>
          </p:cNvPicPr>
          <p:nvPr>
                </p:nvPr>
        </p:nvPicPr>
        <p:blipFill>
          <a:blip r:embed="rId501"/>
          <a:srcRect/>
          <a:stretch>
            <a:fillRect/>
          </a:stretch>
        </p:blipFill>
        <p:spPr>
          <a:xfrm rot="0" flipV="0" flipH="0">
            <a:off x="0" y="0"/>
            <a:ext cx="24384000" cy="13716000"/>
          </a:xfrm>
          <a:prstGeom prst="rect">
            <a:avLst/>
          </a:prstGeom>
        </p:spPr>
      </p:pic>
      <p:grpSp>
        <p:nvGrpSpPr>
          <p:cNvPr id="502" name="组合 502"/>
          <p:cNvGrpSpPr/>
          <p:nvPr/>
        </p:nvGrpSpPr>
        <p:grpSpPr>
          <a:xfrm>
            <a:off x="-25400" y="-25400"/>
            <a:ext cx="24422100" cy="14135100"/>
            <a:chOff x="-25400" y="-25400"/>
            <a:chExt cx="24422100" cy="14135100"/>
          </a:xfrm>
        </p:grpSpPr>
        <p:pic>
          <p:nvPicPr>
            <p:cNvPr id="9503" name="image 503">
                </p:cNvPr>
            <p:cNvPicPr>
              <a:picLocks noChangeAspect="1"/>
            </p:cNvPicPr>
            <p:nvPr>
                </p:nvPr>
          </p:nvPicPr>
          <p:blipFill>
            <a:blip r:embed="rId503"/>
            <a:srcRect/>
            <a:stretch>
              <a:fillRect/>
            </a:stretch>
          </p:blipFill>
          <p:spPr>
            <a:xfrm rot="0" flipV="0" flipH="0">
              <a:off x="-25400" y="10718800"/>
              <a:ext cx="3721100" cy="3009900"/>
            </a:xfrm>
            <a:prstGeom prst="rect">
              <a:avLst/>
            </a:prstGeom>
          </p:spPr>
        </p:pic>
        <p:pic>
          <p:nvPicPr>
            <p:cNvPr id="9504" name="image 504">
                </p:cNvPr>
            <p:cNvPicPr>
              <a:picLocks noChangeAspect="1"/>
            </p:cNvPicPr>
            <p:nvPr>
                </p:nvPr>
          </p:nvPicPr>
          <p:blipFill>
            <a:blip r:embed="rId504"/>
            <a:srcRect/>
            <a:stretch>
              <a:fillRect/>
            </a:stretch>
          </p:blipFill>
          <p:spPr>
            <a:xfrm rot="0" flipV="0" flipH="0">
              <a:off x="20701000" y="-25400"/>
              <a:ext cx="3695700" cy="3479800"/>
            </a:xfrm>
            <a:prstGeom prst="rect">
              <a:avLst/>
            </a:prstGeom>
          </p:spPr>
        </p:pic>
        <p:pic>
          <p:nvPicPr>
            <p:cNvPr id="9505" name="image 505">
                </p:cNvPr>
            <p:cNvPicPr>
              <a:picLocks noChangeAspect="1"/>
            </p:cNvPicPr>
            <p:nvPr>
                </p:nvPr>
          </p:nvPicPr>
          <p:blipFill>
            <a:blip r:embed="rId505"/>
            <a:srcRect/>
            <a:stretch>
              <a:fillRect/>
            </a:stretch>
          </p:blipFill>
          <p:spPr>
            <a:xfrm rot="0" flipV="0" flipH="0">
              <a:off x="838200" y="7277100"/>
              <a:ext cx="3302000" cy="3302000"/>
            </a:xfrm>
            <a:prstGeom prst="rect">
              <a:avLst/>
            </a:prstGeom>
          </p:spPr>
        </p:pic>
        <p:pic>
          <p:nvPicPr>
            <p:cNvPr id="9506" name="image 506">
                </p:cNvPr>
            <p:cNvPicPr>
              <a:picLocks noChangeAspect="1"/>
            </p:cNvPicPr>
            <p:nvPr>
                </p:nvPr>
          </p:nvPicPr>
          <p:blipFill>
            <a:blip r:embed="rId506"/>
            <a:srcRect/>
            <a:stretch>
              <a:fillRect/>
            </a:stretch>
          </p:blipFill>
          <p:spPr>
            <a:xfrm rot="0" flipV="0" flipH="0">
              <a:off x="7404100" y="6578600"/>
              <a:ext cx="1612900" cy="1612900"/>
            </a:xfrm>
            <a:prstGeom prst="rect">
              <a:avLst/>
            </a:prstGeom>
          </p:spPr>
        </p:pic>
        <p:pic>
          <p:nvPicPr>
            <p:cNvPr id="9507" name="image 507">
                </p:cNvPr>
            <p:cNvPicPr>
              <a:picLocks noChangeAspect="1"/>
            </p:cNvPicPr>
            <p:nvPr>
                </p:nvPr>
          </p:nvPicPr>
          <p:blipFill>
            <a:blip r:embed="rId507"/>
            <a:srcRect/>
            <a:stretch>
              <a:fillRect/>
            </a:stretch>
          </p:blipFill>
          <p:spPr>
            <a:xfrm rot="0" flipV="0" flipH="0">
              <a:off x="5181600" y="9664700"/>
              <a:ext cx="4445000" cy="4445000"/>
            </a:xfrm>
            <a:prstGeom prst="rect">
              <a:avLst/>
            </a:prstGeom>
          </p:spPr>
        </p:pic>
      </p:grpSp>
      <p:pic>
        <p:nvPicPr>
          <p:cNvPr id="9508" name="image 508">
                </p:cNvPr>
          <p:cNvPicPr>
            <a:picLocks noChangeAspect="1"/>
          </p:cNvPicPr>
          <p:nvPr>
                </p:nvPr>
        </p:nvPicPr>
        <p:blipFill>
          <a:blip r:embed="rId508"/>
          <a:srcRect/>
          <a:stretch>
            <a:fillRect/>
          </a:stretch>
        </p:blipFill>
        <p:spPr>
          <a:xfrm rot="0" flipV="0" flipH="0">
            <a:off x="12166600" y="1092200"/>
            <a:ext cx="10833100" cy="11518900"/>
          </a:xfrm>
          <a:prstGeom prst="rect">
            <a:avLst/>
          </a:prstGeom>
        </p:spPr>
      </p:pic>
      <p:pic>
        <p:nvPicPr>
          <p:cNvPr id="9509" name="image 509">
                </p:cNvPr>
          <p:cNvPicPr>
            <a:picLocks noChangeAspect="1"/>
          </p:cNvPicPr>
          <p:nvPr>
                </p:nvPr>
        </p:nvPicPr>
        <p:blipFill>
          <a:blip r:embed="rId509"/>
          <a:srcRect/>
          <a:stretch>
            <a:fillRect/>
          </a:stretch>
        </p:blipFill>
        <p:spPr>
          <a:xfrm rot="0" flipV="0" flipH="0">
            <a:off x="2146300" y="1257300"/>
            <a:ext cx="1778000" cy="1778000"/>
          </a:xfrm>
          <a:prstGeom prst="rect">
            <a:avLst/>
          </a:prstGeom>
        </p:spPr>
      </p:pic>
      <p:grpSp>
        <p:nvGrpSpPr>
          <p:cNvPr id="5010" name="组合 5010"/>
          <p:cNvGrpSpPr/>
          <p:nvPr/>
        </p:nvGrpSpPr>
        <p:grpSpPr>
          <a:xfrm>
            <a:off x="12933759" y="2419928"/>
            <a:ext cx="9298781" cy="2905480"/>
            <a:chOff x="12933759" y="2419928"/>
            <a:chExt cx="9298781" cy="2905480"/>
          </a:xfrm>
        </p:grpSpPr>
        <p:pic>
          <p:nvPicPr>
            <p:cNvPr id="95011" name="image 5011">
                </p:cNvPr>
            <p:cNvPicPr>
              <a:picLocks noChangeAspect="1"/>
            </p:cNvPicPr>
            <p:nvPr>
                </p:nvPr>
          </p:nvPicPr>
          <p:blipFill>
            <a:blip r:embed="rId5011"/>
            <a:srcRect/>
            <a:stretch>
              <a:fillRect/>
            </a:stretch>
          </p:blipFill>
          <p:spPr>
            <a:xfrm rot="0" flipV="0" flipH="0">
              <a:off x="12933759" y="2419928"/>
              <a:ext cx="1308100" cy="1308100"/>
            </a:xfrm>
            <a:prstGeom prst="rect">
              <a:avLst/>
            </a:prstGeom>
          </p:spPr>
        </p:pic>
        <p:sp>
          <p:nvSpPr>
            <p:cNvPr id="5012" name="Object 5012"/>
            <p:cNvSpPr txBox="1"/>
            <p:nvPr/>
          </p:nvSpPr>
          <p:spPr>
            <a:xfrm>
              <a:off x="13507640" y="3953808"/>
              <a:ext cx="8766048" cy="1371600"/>
            </a:xfrm>
            <a:prstGeom prst="rect">
              <a:avLst/>
            </a:prstGeom>
          </p:spPr>
          <p:txBody>
            <a:bodyPr vert="horz" anchor="t" lIns="0" tIns="0" rIns="0" bIns="0" wrap="square" rtlCol="0" anchorCtr="0">
              <a:spAutoFit/>
            </a:bodyPr>
            <a:lstStyle/>
            <a:p>
              <a:pPr algn="l">
                <a:lnSpc>
                  <a:spcPct val="114500"/>
                </a:lnSpc>
              </a:pPr>
              <a:r>
                <a:rPr sz="4200" i="0" b="1" spc="200" dirty="0" smtClean="0" lang="zh-CN">
                  <a:solidFill>
                    <a:srgbClr val="333333"/>
                  </a:solidFill>
                  <a:latin typeface="OPPOSans-R"/>
                  <a:ea typeface="OPPOSans-R"/>
                </a:rPr>
                <a:t>b站上有许多单片机相关的视频教程，例如：郭天祥、江科大</a:t>
              </a:r>
              <a:endParaRPr lang="zh-CN" altLang="en-US"/>
            </a:p>
          </p:txBody>
        </p:sp>
        <p:sp>
          <p:nvSpPr>
            <p:cNvPr id="5013" name="Object 5013"/>
            <p:cNvSpPr txBox="1"/>
            <p:nvPr/>
          </p:nvSpPr>
          <p:spPr>
            <a:xfrm>
              <a:off x="13493551" y="3004128"/>
              <a:ext cx="8750300" cy="812800"/>
            </a:xfrm>
            <a:prstGeom prst="rect">
              <a:avLst/>
            </a:prstGeom>
          </p:spPr>
          <p:txBody>
            <a:bodyPr vert="horz" anchor="t" lIns="0" tIns="0" rIns="0" bIns="0" wrap="square" rtlCol="0" anchorCtr="0"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sz="6400" i="0" b="0" dirty="0" smtClean="0" lang="zh-CN">
                  <a:solidFill>
                    <a:srgbClr val="9639E3"/>
                  </a:solidFill>
                  <a:latin typeface="YouSheBiaoTiHei"/>
                  <a:ea typeface="YouSheBiaoTiHei"/>
                </a:rPr>
                <a:t>哔哩哔哩</a:t>
              </a:r>
              <a:endParaRPr lang="zh-CN" altLang="en-US"/>
            </a:p>
          </p:txBody>
        </p:sp>
      </p:grpSp>
      <p:grpSp>
        <p:nvGrpSpPr>
          <p:cNvPr id="5014" name="组合 5014"/>
          <p:cNvGrpSpPr/>
          <p:nvPr/>
        </p:nvGrpSpPr>
        <p:grpSpPr>
          <a:xfrm>
            <a:off x="12932866" y="7549608"/>
            <a:ext cx="9300567" cy="3606361"/>
            <a:chOff x="12932866" y="7549608"/>
            <a:chExt cx="9300567" cy="3606361"/>
          </a:xfrm>
        </p:grpSpPr>
        <p:pic>
          <p:nvPicPr>
            <p:cNvPr id="95015" name="image 5015">
                </p:cNvPr>
            <p:cNvPicPr>
              <a:picLocks noChangeAspect="1"/>
            </p:cNvPicPr>
            <p:nvPr>
                </p:nvPr>
          </p:nvPicPr>
          <p:blipFill>
            <a:blip r:embed="rId5015"/>
            <a:srcRect/>
            <a:stretch>
              <a:fillRect/>
            </a:stretch>
          </p:blipFill>
          <p:spPr>
            <a:xfrm rot="0" flipV="0" flipH="0">
              <a:off x="12932866" y="7549608"/>
              <a:ext cx="1308100" cy="1308100"/>
            </a:xfrm>
            <a:prstGeom prst="rect">
              <a:avLst/>
            </a:prstGeom>
          </p:spPr>
        </p:pic>
        <p:sp>
          <p:nvSpPr>
            <p:cNvPr id="5016" name="Object 5016"/>
            <p:cNvSpPr txBox="1"/>
            <p:nvPr/>
          </p:nvSpPr>
          <p:spPr>
            <a:xfrm>
              <a:off x="13508533" y="9085870"/>
              <a:ext cx="8766048" cy="2070100"/>
            </a:xfrm>
            <a:prstGeom prst="rect">
              <a:avLst/>
            </a:prstGeom>
          </p:spPr>
          <p:txBody>
            <a:bodyPr vert="horz" anchor="t" lIns="0" tIns="0" rIns="0" bIns="0" wrap="square" rtlCol="0" anchorCtr="0">
              <a:spAutoFit/>
            </a:bodyPr>
            <a:lstStyle/>
            <a:p>
              <a:pPr algn="l">
                <a:lnSpc>
                  <a:spcPct val="114500"/>
                </a:lnSpc>
              </a:pPr>
              <a:r>
                <a:rPr sz="4200" i="0" b="1" spc="200" dirty="0" smtClean="0" lang="zh-CN">
                  <a:solidFill>
                    <a:srgbClr val="333333"/>
                  </a:solidFill>
                  <a:latin typeface="OPPOSans-R"/>
                  <a:ea typeface="OPPOSans-R"/>
                </a:rPr>
                <a:t>学会自己解决自己的问题是大学生的基本技能，很多C语言基础都可以在CSDN上找到答案。</a:t>
              </a:r>
              <a:endParaRPr lang="zh-CN" altLang="en-US"/>
            </a:p>
          </p:txBody>
        </p:sp>
        <p:sp>
          <p:nvSpPr>
            <p:cNvPr id="5017" name="Object 5017"/>
            <p:cNvSpPr txBox="1"/>
            <p:nvPr/>
          </p:nvSpPr>
          <p:spPr>
            <a:xfrm>
              <a:off x="13492658" y="8133808"/>
              <a:ext cx="8470900" cy="812800"/>
            </a:xfrm>
            <a:prstGeom prst="rect">
              <a:avLst/>
            </a:prstGeom>
          </p:spPr>
          <p:txBody>
            <a:bodyPr vert="horz" anchor="t" lIns="0" tIns="0" rIns="0" bIns="0" wrap="square" rtlCol="0" anchorCtr="0"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sz="6400" i="0" b="0" dirty="0" smtClean="0" lang="zh-CN">
                  <a:solidFill>
                    <a:srgbClr val="9639E3"/>
                  </a:solidFill>
                  <a:latin typeface="YouSheBiaoTiHei"/>
                  <a:ea typeface="YouSheBiaoTiHei"/>
                </a:rPr>
                <a:t>CSDN</a:t>
              </a:r>
              <a:endParaRPr lang="zh-CN" altLang="en-US"/>
            </a:p>
          </p:txBody>
        </p:sp>
      </p:grpSp>
      <p:grpSp>
        <p:nvGrpSpPr>
          <p:cNvPr id="5018" name="组合 5018"/>
          <p:cNvGrpSpPr/>
          <p:nvPr/>
        </p:nvGrpSpPr>
        <p:grpSpPr>
          <a:xfrm>
            <a:off x="3239095" y="1962785"/>
            <a:ext cx="7876190" cy="1489430"/>
            <a:chOff x="3239095" y="1962785"/>
            <a:chExt cx="7876190" cy="1489430"/>
          </a:xfrm>
        </p:grpSpPr>
        <p:sp>
          <p:nvSpPr>
            <p:cNvPr id="5020" name="Object 5020"/>
            <p:cNvSpPr txBox="1"/>
            <p:nvPr/>
          </p:nvSpPr>
          <p:spPr>
            <a:xfrm>
              <a:off x="3239095" y="1962785"/>
              <a:ext cx="7984235" cy="1219200"/>
            </a:xfrm>
            <a:prstGeom prst="rect">
              <a:avLst/>
            </a:prstGeom>
          </p:spPr>
          <p:txBody>
            <a:bodyPr vert="horz" anchor="t" lIns="0" tIns="0" rIns="0" bIns="0" wrap="square" rtlCol="0" anchorCtr="0"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sz="9600" i="0" b="0" spc="700" dirty="0" smtClean="0" lang="zh-CN">
                  <a:solidFill>
                    <a:srgbClr val="FFFFFF"/>
                  </a:solidFill>
                  <a:latin typeface="YouSheBiaoTiHei"/>
                  <a:ea typeface="YouSheBiaoTiHei"/>
                </a:rPr>
                <a:t>如何学习</a:t>
              </a:r>
              <a:endParaRPr lang="zh-CN" altLang="en-US"/>
            </a:p>
          </p:txBody>
        </p:sp>
      </p:grpSp>
      <p:pic>
        <p:nvPicPr>
          <p:cNvPr id="95021" name="image 5021">
                </p:cNvPr>
          <p:cNvPicPr>
            <a:picLocks noChangeAspect="1"/>
          </p:cNvPicPr>
          <p:nvPr>
                </p:nvPr>
        </p:nvPicPr>
        <p:blipFill>
          <a:blip r:embed="rId5021"/>
          <a:srcRect t="0" b="0"/>
          <a:stretch>
            <a:fillRect/>
          </a:stretch>
        </p:blipFill>
        <p:spPr>
          <a:xfrm rot="0" flipV="0" flipH="0">
            <a:off x="2946791" y="3959671"/>
            <a:ext cx="5541537" cy="3082480"/>
          </a:xfrm>
          <a:prstGeom prst="rect">
            <a:avLst/>
          </a:prstGeom>
        </p:spPr>
      </p:pic>
      <p:pic>
        <p:nvPicPr>
          <p:cNvPr id="95022" name="image 5022">
                </p:cNvPr>
          <p:cNvPicPr>
            <a:picLocks noChangeAspect="1"/>
          </p:cNvPicPr>
          <p:nvPr>
                </p:nvPr>
        </p:nvPicPr>
        <p:blipFill>
          <a:blip r:embed="rId5022"/>
          <a:srcRect l="0" r="0"/>
          <a:stretch>
            <a:fillRect/>
          </a:stretch>
        </p:blipFill>
        <p:spPr>
          <a:xfrm rot="0" flipV="0" flipH="0">
            <a:off x="2875901" y="7549608"/>
            <a:ext cx="5683319" cy="312582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bg9">
            <a:lum/>
          </a:blip>
          <a:srcRect/>
          <a:stretch>
            <a:fillRect t="0" r="0" b="0" l="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01" name="image 601">
                </p:cNvPr>
          <p:cNvPicPr>
            <a:picLocks noChangeAspect="1"/>
          </p:cNvPicPr>
          <p:nvPr>
                </p:nvPr>
        </p:nvPicPr>
        <p:blipFill>
          <a:blip r:embed="rId601"/>
          <a:srcRect/>
          <a:stretch>
            <a:fillRect/>
          </a:stretch>
        </p:blipFill>
        <p:spPr>
          <a:xfrm rot="0" flipV="0" flipH="0">
            <a:off x="0" y="0"/>
            <a:ext cx="24384000" cy="13716000"/>
          </a:xfrm>
          <a:prstGeom prst="rect">
            <a:avLst/>
          </a:prstGeom>
        </p:spPr>
      </p:pic>
      <p:grpSp>
        <p:nvGrpSpPr>
          <p:cNvPr id="602" name="组合 602"/>
          <p:cNvGrpSpPr/>
          <p:nvPr/>
        </p:nvGrpSpPr>
        <p:grpSpPr>
          <a:xfrm>
            <a:off x="-25400" y="711200"/>
            <a:ext cx="24422100" cy="13030200"/>
            <a:chOff x="-25400" y="711200"/>
            <a:chExt cx="24422100" cy="13030200"/>
          </a:xfrm>
        </p:grpSpPr>
        <p:pic>
          <p:nvPicPr>
            <p:cNvPr id="9603" name="image 603">
                </p:cNvPr>
            <p:cNvPicPr>
              <a:picLocks noChangeAspect="1"/>
            </p:cNvPicPr>
            <p:nvPr>
                </p:nvPr>
          </p:nvPicPr>
          <p:blipFill>
            <a:blip r:embed="rId603"/>
            <a:srcRect/>
            <a:stretch>
              <a:fillRect/>
            </a:stretch>
          </p:blipFill>
          <p:spPr>
            <a:xfrm rot="0" flipV="0" flipH="0">
              <a:off x="1270000" y="876300"/>
              <a:ext cx="1155700" cy="1155700"/>
            </a:xfrm>
            <a:prstGeom prst="rect">
              <a:avLst/>
            </a:prstGeom>
          </p:spPr>
        </p:pic>
        <p:pic>
          <p:nvPicPr>
            <p:cNvPr id="9604" name="image 604">
                </p:cNvPr>
            <p:cNvPicPr>
              <a:picLocks noChangeAspect="1"/>
            </p:cNvPicPr>
            <p:nvPr>
                </p:nvPr>
          </p:nvPicPr>
          <p:blipFill>
            <a:blip r:embed="rId604"/>
            <a:srcRect/>
            <a:stretch>
              <a:fillRect/>
            </a:stretch>
          </p:blipFill>
          <p:spPr>
            <a:xfrm rot="0" flipV="0" flipH="0">
              <a:off x="22288500" y="711200"/>
              <a:ext cx="1155700" cy="1155700"/>
            </a:xfrm>
            <a:prstGeom prst="rect">
              <a:avLst/>
            </a:prstGeom>
          </p:spPr>
        </p:pic>
        <p:pic>
          <p:nvPicPr>
            <p:cNvPr id="9605" name="image 605">
                </p:cNvPr>
            <p:cNvPicPr>
              <a:picLocks noChangeAspect="1"/>
            </p:cNvPicPr>
            <p:nvPr>
                </p:nvPr>
          </p:nvPicPr>
          <p:blipFill>
            <a:blip r:embed="rId605">
              <a:alphaModFix amt="50196"/>
            </a:blip>
            <a:srcRect/>
            <a:stretch>
              <a:fillRect/>
            </a:stretch>
          </p:blipFill>
          <p:spPr>
            <a:xfrm rot="0" flipV="0" flipH="0">
              <a:off x="2755900" y="2616200"/>
              <a:ext cx="393700" cy="393700"/>
            </a:xfrm>
            <a:prstGeom prst="rect">
              <a:avLst/>
            </a:prstGeom>
          </p:spPr>
        </p:pic>
        <p:pic>
          <p:nvPicPr>
            <p:cNvPr id="9606" name="image 606">
                </p:cNvPr>
            <p:cNvPicPr>
              <a:picLocks noChangeAspect="1"/>
            </p:cNvPicPr>
            <p:nvPr>
                </p:nvPr>
          </p:nvPicPr>
          <p:blipFill>
            <a:blip r:embed="rId606">
              <a:alphaModFix amt="20000"/>
            </a:blip>
            <a:srcRect/>
            <a:stretch>
              <a:fillRect/>
            </a:stretch>
          </p:blipFill>
          <p:spPr>
            <a:xfrm rot="0" flipV="0" flipH="0">
              <a:off x="3238500" y="2476500"/>
              <a:ext cx="203200" cy="203200"/>
            </a:xfrm>
            <a:prstGeom prst="rect">
              <a:avLst/>
            </a:prstGeom>
          </p:spPr>
        </p:pic>
        <p:pic>
          <p:nvPicPr>
            <p:cNvPr id="9607" name="image 607">
                </p:cNvPr>
            <p:cNvPicPr>
              <a:picLocks noChangeAspect="1"/>
            </p:cNvPicPr>
            <p:nvPr>
                </p:nvPr>
          </p:nvPicPr>
          <p:blipFill>
            <a:blip r:embed="rId607">
              <a:alphaModFix amt="50196"/>
            </a:blip>
            <a:srcRect/>
            <a:stretch>
              <a:fillRect/>
            </a:stretch>
          </p:blipFill>
          <p:spPr>
            <a:xfrm rot="0" flipV="0" flipH="0">
              <a:off x="21323300" y="2616200"/>
              <a:ext cx="393700" cy="393700"/>
            </a:xfrm>
            <a:prstGeom prst="rect">
              <a:avLst/>
            </a:prstGeom>
          </p:spPr>
        </p:pic>
        <p:pic>
          <p:nvPicPr>
            <p:cNvPr id="9608" name="image 608">
                </p:cNvPr>
            <p:cNvPicPr>
              <a:picLocks noChangeAspect="1"/>
            </p:cNvPicPr>
            <p:nvPr>
                </p:nvPr>
          </p:nvPicPr>
          <p:blipFill>
            <a:blip r:embed="rId608">
              <a:alphaModFix amt="20000"/>
            </a:blip>
            <a:srcRect/>
            <a:stretch>
              <a:fillRect/>
            </a:stretch>
          </p:blipFill>
          <p:spPr>
            <a:xfrm rot="0" flipV="0" flipH="0">
              <a:off x="21031200" y="2476500"/>
              <a:ext cx="203200" cy="203200"/>
            </a:xfrm>
            <a:prstGeom prst="rect">
              <a:avLst/>
            </a:prstGeom>
          </p:spPr>
        </p:pic>
        <p:pic>
          <p:nvPicPr>
            <p:cNvPr id="9609" name="image 609">
                </p:cNvPr>
            <p:cNvPicPr>
              <a:picLocks noChangeAspect="1"/>
            </p:cNvPicPr>
            <p:nvPr>
                </p:nvPr>
          </p:nvPicPr>
          <p:blipFill>
            <a:blip r:embed="rId609"/>
            <a:srcRect/>
            <a:stretch>
              <a:fillRect/>
            </a:stretch>
          </p:blipFill>
          <p:spPr>
            <a:xfrm rot="0" flipV="0" flipH="0">
              <a:off x="-25400" y="5575300"/>
              <a:ext cx="24422100" cy="8166100"/>
            </a:xfrm>
            <a:prstGeom prst="rect">
              <a:avLst/>
            </a:prstGeom>
          </p:spPr>
        </p:pic>
        <p:pic>
          <p:nvPicPr>
            <p:cNvPr id="96010" name="image 6010">
                </p:cNvPr>
            <p:cNvPicPr>
              <a:picLocks noChangeAspect="1"/>
            </p:cNvPicPr>
            <p:nvPr>
                </p:nvPr>
          </p:nvPicPr>
          <p:blipFill>
            <a:blip r:embed="rId6010"/>
            <a:srcRect/>
            <a:stretch>
              <a:fillRect/>
            </a:stretch>
          </p:blipFill>
          <p:spPr>
            <a:xfrm rot="0" flipV="0" flipH="0">
              <a:off x="1371600" y="5588000"/>
              <a:ext cx="21640800" cy="7048500"/>
            </a:xfrm>
            <a:prstGeom prst="rect">
              <a:avLst/>
            </a:prstGeom>
          </p:spPr>
        </p:pic>
        <p:pic>
          <p:nvPicPr>
            <p:cNvPr id="96011" name="image 6011">
                </p:cNvPr>
            <p:cNvPicPr>
              <a:picLocks noChangeAspect="1"/>
            </p:cNvPicPr>
            <p:nvPr>
                </p:nvPr>
          </p:nvPicPr>
          <p:blipFill>
            <a:blip r:embed="rId6011"/>
            <a:srcRect/>
            <a:stretch>
              <a:fillRect/>
            </a:stretch>
          </p:blipFill>
          <p:spPr>
            <a:xfrm rot="0" flipV="0" flipH="0">
              <a:off x="5321300" y="4584700"/>
              <a:ext cx="812800" cy="1498600"/>
            </a:xfrm>
            <a:prstGeom prst="rect">
              <a:avLst/>
            </a:prstGeom>
          </p:spPr>
        </p:pic>
        <p:pic>
          <p:nvPicPr>
            <p:cNvPr id="96012" name="image 6012">
                </p:cNvPr>
            <p:cNvPicPr>
              <a:picLocks noChangeAspect="1"/>
            </p:cNvPicPr>
            <p:nvPr>
                </p:nvPr>
          </p:nvPicPr>
          <p:blipFill>
            <a:blip r:embed="rId6012"/>
            <a:srcRect/>
            <a:stretch>
              <a:fillRect/>
            </a:stretch>
          </p:blipFill>
          <p:spPr>
            <a:xfrm rot="0" flipV="0" flipH="0">
              <a:off x="18097500" y="3721100"/>
              <a:ext cx="812800" cy="1498600"/>
            </a:xfrm>
            <a:prstGeom prst="rect">
              <a:avLst/>
            </a:prstGeom>
          </p:spPr>
        </p:pic>
        <p:pic>
          <p:nvPicPr>
            <p:cNvPr id="96013" name="image 6013">
                </p:cNvPr>
            <p:cNvPicPr>
              <a:picLocks noChangeAspect="1"/>
            </p:cNvPicPr>
            <p:nvPr>
                </p:nvPr>
          </p:nvPicPr>
          <p:blipFill>
            <a:blip r:embed="rId6013"/>
            <a:srcRect/>
            <a:stretch>
              <a:fillRect/>
            </a:stretch>
          </p:blipFill>
          <p:spPr>
            <a:xfrm rot="0" flipV="0" flipH="0">
              <a:off x="4559300" y="3822700"/>
              <a:ext cx="15265400" cy="5118100"/>
            </a:xfrm>
            <a:prstGeom prst="rect">
              <a:avLst/>
            </a:prstGeom>
          </p:spPr>
        </p:pic>
      </p:grpSp>
      <p:grpSp>
        <p:nvGrpSpPr>
          <p:cNvPr id="6014" name="组合 6014"/>
          <p:cNvGrpSpPr/>
          <p:nvPr/>
        </p:nvGrpSpPr>
        <p:grpSpPr>
          <a:xfrm>
            <a:off x="4601053" y="-114152"/>
            <a:ext cx="15181892" cy="10490200"/>
            <a:chOff x="4601053" y="-114152"/>
            <a:chExt cx="15181892" cy="10490200"/>
          </a:xfrm>
        </p:grpSpPr>
        <p:sp>
          <p:nvSpPr>
            <p:cNvPr id="6015" name="Object 6015"/>
            <p:cNvSpPr txBox="1"/>
            <p:nvPr/>
          </p:nvSpPr>
          <p:spPr>
            <a:xfrm>
              <a:off x="4601053" y="-114152"/>
              <a:ext cx="15189200" cy="10490200"/>
            </a:xfrm>
            <a:prstGeom prst="rect">
              <a:avLst/>
            </a:prstGeom>
          </p:spPr>
          <p:txBody>
            <a:bodyPr vert="horz" anchor="t" lIns="0" tIns="0" rIns="0" bIns="0" wrap="square" rtlCol="0" anchorCtr="0">
              <a:spAutoFit/>
            </a:bodyPr>
            <a:lstStyle/>
            <a:p>
              <a:pPr algn="ctr">
                <a:lnSpc>
                  <a:spcPct val="109999"/>
                </a:lnSpc>
              </a:pPr>
              <a:r>
                <a:rPr sz="68800" i="0" b="0" dirty="0" smtClean="0" lang="zh-CN">
                  <a:blipFill>
                    <a:blip r:embed="gradientImg2"/>
                    <a:stretch>
                      <a:fillRect/>
                    </a:stretch>
                  </a:blipFill>
                  <a:latin typeface="YouSheBiaoTiHei"/>
                  <a:ea typeface="YouSheBiaoTiHei"/>
                </a:rPr>
                <a:t>02</a:t>
              </a:r>
              <a:endParaRPr lang="zh-CN" altLang="en-US"/>
            </a:p>
          </p:txBody>
        </p:sp>
        <p:sp>
          <p:nvSpPr>
            <p:cNvPr id="6016" name="Object 6016"/>
            <p:cNvSpPr txBox="1"/>
            <p:nvPr/>
          </p:nvSpPr>
          <p:spPr>
            <a:xfrm>
              <a:off x="5129175" y="9710239"/>
              <a:ext cx="14157960" cy="431800"/>
            </a:xfrm>
            <a:prstGeom prst="rect">
              <a:avLst/>
            </a:prstGeom>
          </p:spPr>
          <p:txBody>
            <a:bodyPr vert="horz" anchor="t" lIns="0" tIns="0" rIns="0" bIns="0" wrap="square" rtlCol="0" anchorCtr="0">
              <a:spAutoFit/>
            </a:bodyPr>
            <a:lstStyle/>
            <a:p>
              <a:pPr algn="ctr">
                <a:lnSpc>
                  <a:spcPct val="97829"/>
                </a:lnSpc>
              </a:pPr>
              <a:r>
                <a:rPr sz="3600" i="0" b="0" spc="100" dirty="0" smtClean="0" lang="zh-CN">
                  <a:solidFill>
                    <a:srgbClr val="FFFFFF"/>
                  </a:solidFill>
                  <a:latin typeface="OPPOSans-M"/>
                  <a:ea typeface="OPPOSans-M"/>
                </a:rPr>
                <a:t>如何快速高效备赛</a:t>
              </a:r>
              <a:endParaRPr lang="zh-CN" altLang="en-US"/>
            </a:p>
          </p:txBody>
        </p:sp>
        <p:sp>
          <p:nvSpPr>
            <p:cNvPr id="6017" name="Object 6017"/>
            <p:cNvSpPr txBox="1"/>
            <p:nvPr/>
          </p:nvSpPr>
          <p:spPr>
            <a:xfrm>
              <a:off x="6124434" y="7631480"/>
              <a:ext cx="12161520" cy="482600"/>
            </a:xfrm>
            <a:prstGeom prst="rect">
              <a:avLst/>
            </a:prstGeom>
          </p:spPr>
          <p:txBody>
            <a:bodyPr vert="horz" anchor="t" lIns="0" tIns="0" rIns="0" bIns="0" wrap="square" rtlCol="0" anchorCtr="0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sz="3200" i="0" b="0" spc="100" dirty="0" smtClean="0" lang="zh-CN">
                  <a:solidFill>
                    <a:srgbClr val="FFFFFF"/>
                  </a:solidFill>
                  <a:latin typeface="OPPOSans-M"/>
                  <a:ea typeface="OPPOSans-M"/>
                </a:rPr>
                <a:t>Preparation process</a:t>
              </a:r>
              <a:endParaRPr lang="zh-CN" altLang="en-US"/>
            </a:p>
          </p:txBody>
        </p:sp>
        <p:sp>
          <p:nvSpPr>
            <p:cNvPr id="6018" name="Object 6018"/>
            <p:cNvSpPr txBox="1"/>
            <p:nvPr/>
          </p:nvSpPr>
          <p:spPr>
            <a:xfrm>
              <a:off x="4690025" y="5775523"/>
              <a:ext cx="15173960" cy="1663700"/>
            </a:xfrm>
            <a:prstGeom prst="rect">
              <a:avLst/>
            </a:prstGeom>
          </p:spPr>
          <p:txBody>
            <a:bodyPr vert="horz" anchor="t" lIns="0" tIns="0" rIns="0" bIns="0" wrap="square" rtlCol="0" anchorCtr="0">
              <a:spAutoFit/>
            </a:bodyPr>
            <a:lstStyle/>
            <a:p>
              <a:pPr algn="ctr">
                <a:lnSpc>
                  <a:spcPct val="91012"/>
                </a:lnSpc>
              </a:pPr>
              <a:r>
                <a:rPr sz="16000" i="0" b="0" spc="1200" dirty="0" smtClean="0" lang="zh-CN">
                  <a:solidFill>
                    <a:srgbClr val="FFFFFF"/>
                  </a:solidFill>
                  <a:latin typeface="YouSheBiaoTiHei"/>
                  <a:ea typeface="YouSheBiaoTiHei"/>
                </a:rPr>
                <a:t>备赛流程</a:t>
              </a:r>
              <a:endParaRPr lang="zh-CN" altLang="en-US"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bg28">
            <a:lum/>
          </a:blip>
          <a:srcRect/>
          <a:stretch>
            <a:fillRect t="0" r="0" b="0" l="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01" name="image 701">
                </p:cNvPr>
          <p:cNvPicPr>
            <a:picLocks noChangeAspect="1"/>
          </p:cNvPicPr>
          <p:nvPr>
                </p:nvPr>
        </p:nvPicPr>
        <p:blipFill>
          <a:blip r:embed="rId701"/>
          <a:srcRect/>
          <a:stretch>
            <a:fillRect/>
          </a:stretch>
        </p:blipFill>
        <p:spPr>
          <a:xfrm rot="0" flipV="0" flipH="0">
            <a:off x="0" y="0"/>
            <a:ext cx="24384000" cy="13716000"/>
          </a:xfrm>
          <a:prstGeom prst="rect">
            <a:avLst/>
          </a:prstGeom>
        </p:spPr>
      </p:pic>
      <p:grpSp>
        <p:nvGrpSpPr>
          <p:cNvPr id="702" name="组合 702"/>
          <p:cNvGrpSpPr/>
          <p:nvPr/>
        </p:nvGrpSpPr>
        <p:grpSpPr>
          <a:xfrm>
            <a:off x="-25400" y="-25400"/>
            <a:ext cx="24422100" cy="13754100"/>
            <a:chOff x="-25400" y="-25400"/>
            <a:chExt cx="24422100" cy="13754100"/>
          </a:xfrm>
        </p:grpSpPr>
        <p:pic>
          <p:nvPicPr>
            <p:cNvPr id="9703" name="image 703">
                </p:cNvPr>
            <p:cNvPicPr>
              <a:picLocks noChangeAspect="1"/>
            </p:cNvPicPr>
            <p:nvPr>
                </p:nvPr>
          </p:nvPicPr>
          <p:blipFill>
            <a:blip r:embed="rId703"/>
            <a:srcRect/>
            <a:stretch>
              <a:fillRect/>
            </a:stretch>
          </p:blipFill>
          <p:spPr>
            <a:xfrm rot="0" flipV="0" flipH="0">
              <a:off x="-25400" y="10718800"/>
              <a:ext cx="3721100" cy="3009900"/>
            </a:xfrm>
            <a:prstGeom prst="rect">
              <a:avLst/>
            </a:prstGeom>
          </p:spPr>
        </p:pic>
        <p:pic>
          <p:nvPicPr>
            <p:cNvPr id="9704" name="image 704">
                </p:cNvPr>
            <p:cNvPicPr>
              <a:picLocks noChangeAspect="1"/>
            </p:cNvPicPr>
            <p:nvPr>
                </p:nvPr>
          </p:nvPicPr>
          <p:blipFill>
            <a:blip r:embed="rId704"/>
            <a:srcRect/>
            <a:stretch>
              <a:fillRect/>
            </a:stretch>
          </p:blipFill>
          <p:spPr>
            <a:xfrm rot="0" flipV="0" flipH="0">
              <a:off x="20701000" y="-25400"/>
              <a:ext cx="3695700" cy="3479800"/>
            </a:xfrm>
            <a:prstGeom prst="rect">
              <a:avLst/>
            </a:prstGeom>
          </p:spPr>
        </p:pic>
        <p:pic>
          <p:nvPicPr>
            <p:cNvPr id="9705" name="image 705">
                </p:cNvPr>
            <p:cNvPicPr>
              <a:picLocks noChangeAspect="1"/>
            </p:cNvPicPr>
            <p:nvPr>
                </p:nvPr>
          </p:nvPicPr>
          <p:blipFill>
            <a:blip r:embed="rId705"/>
            <a:srcRect/>
            <a:stretch>
              <a:fillRect/>
            </a:stretch>
          </p:blipFill>
          <p:spPr>
            <a:xfrm rot="0" flipV="0" flipH="0">
              <a:off x="1371600" y="1092200"/>
              <a:ext cx="21628100" cy="11518900"/>
            </a:xfrm>
            <a:prstGeom prst="rect">
              <a:avLst/>
            </a:prstGeom>
          </p:spPr>
        </p:pic>
      </p:grpSp>
      <p:grpSp>
        <p:nvGrpSpPr>
          <p:cNvPr id="706" name="组合 706"/>
          <p:cNvGrpSpPr/>
          <p:nvPr/>
        </p:nvGrpSpPr>
        <p:grpSpPr>
          <a:xfrm>
            <a:off x="7543800" y="2311400"/>
            <a:ext cx="9309100" cy="990600"/>
            <a:chOff x="7543800" y="2311400"/>
            <a:chExt cx="9309100" cy="990600"/>
          </a:xfrm>
        </p:grpSpPr>
        <p:pic>
          <p:nvPicPr>
            <p:cNvPr id="9707" name="image 707">
                </p:cNvPr>
            <p:cNvPicPr>
              <a:picLocks noChangeAspect="1"/>
            </p:cNvPicPr>
            <p:nvPr>
                </p:nvPr>
          </p:nvPicPr>
          <p:blipFill>
            <a:blip r:embed="rId707"/>
            <a:srcRect/>
            <a:stretch>
              <a:fillRect/>
            </a:stretch>
          </p:blipFill>
          <p:spPr>
            <a:xfrm rot="0" flipV="0" flipH="0">
              <a:off x="16167100" y="2311400"/>
              <a:ext cx="685800" cy="990600"/>
            </a:xfrm>
            <a:prstGeom prst="rect">
              <a:avLst/>
            </a:prstGeom>
          </p:spPr>
        </p:pic>
        <p:pic>
          <p:nvPicPr>
            <p:cNvPr id="9708" name="image 708">
                </p:cNvPr>
            <p:cNvPicPr>
              <a:picLocks noChangeAspect="1"/>
            </p:cNvPicPr>
            <p:nvPr>
                </p:nvPr>
          </p:nvPicPr>
          <p:blipFill>
            <a:blip r:embed="rId708"/>
            <a:srcRect/>
            <a:stretch>
              <a:fillRect/>
            </a:stretch>
          </p:blipFill>
          <p:spPr>
            <a:xfrm rot="0" flipV="0" flipH="0">
              <a:off x="15605579" y="2311400"/>
              <a:ext cx="685800" cy="990600"/>
            </a:xfrm>
            <a:prstGeom prst="rect">
              <a:avLst/>
            </a:prstGeom>
          </p:spPr>
        </p:pic>
        <p:pic>
          <p:nvPicPr>
            <p:cNvPr id="9709" name="image 709">
                </p:cNvPr>
            <p:cNvPicPr>
              <a:picLocks noChangeAspect="1"/>
            </p:cNvPicPr>
            <p:nvPr>
                </p:nvPr>
          </p:nvPicPr>
          <p:blipFill>
            <a:blip r:embed="rId709"/>
            <a:srcRect/>
            <a:stretch>
              <a:fillRect/>
            </a:stretch>
          </p:blipFill>
          <p:spPr>
            <a:xfrm rot="0" flipV="0" flipH="0">
              <a:off x="7543800" y="2311400"/>
              <a:ext cx="685800" cy="990600"/>
            </a:xfrm>
            <a:prstGeom prst="rect">
              <a:avLst/>
            </a:prstGeom>
          </p:spPr>
        </p:pic>
        <p:pic>
          <p:nvPicPr>
            <p:cNvPr id="97010" name="image 7010">
                </p:cNvPr>
            <p:cNvPicPr>
              <a:picLocks noChangeAspect="1"/>
            </p:cNvPicPr>
            <p:nvPr>
                </p:nvPr>
          </p:nvPicPr>
          <p:blipFill>
            <a:blip r:embed="rId7010"/>
            <a:srcRect/>
            <a:stretch>
              <a:fillRect/>
            </a:stretch>
          </p:blipFill>
          <p:spPr>
            <a:xfrm rot="0" flipV="0" flipH="0">
              <a:off x="8153400" y="2311400"/>
              <a:ext cx="685800" cy="990600"/>
            </a:xfrm>
            <a:prstGeom prst="rect">
              <a:avLst/>
            </a:prstGeom>
          </p:spPr>
        </p:pic>
      </p:grpSp>
      <p:grpSp>
        <p:nvGrpSpPr>
          <p:cNvPr id="7011" name="组合 7011"/>
          <p:cNvGrpSpPr/>
          <p:nvPr/>
        </p:nvGrpSpPr>
        <p:grpSpPr>
          <a:xfrm>
            <a:off x="8391345" y="1931035"/>
            <a:ext cx="7601308" cy="1561464"/>
            <a:chOff x="8391345" y="1931035"/>
            <a:chExt cx="7601308" cy="1561464"/>
          </a:xfrm>
        </p:grpSpPr>
        <p:sp>
          <p:nvSpPr>
            <p:cNvPr id="7012" name="Object 7012"/>
            <p:cNvSpPr txBox="1"/>
            <p:nvPr/>
          </p:nvSpPr>
          <p:spPr>
            <a:xfrm>
              <a:off x="8796642" y="3111500"/>
              <a:ext cx="6809740" cy="381000"/>
            </a:xfrm>
            <a:prstGeom prst="rect">
              <a:avLst/>
            </a:prstGeom>
          </p:spPr>
          <p:txBody>
            <a:bodyPr vert="horz" anchor="t" lIns="0" tIns="0" rIns="0" bIns="0" wrap="square" rtlCol="0" anchorCtr="0">
              <a:spAutoFit/>
            </a:bodyPr>
            <a:lstStyle/>
            <a:p>
              <a:pPr algn="ctr">
                <a:lnSpc>
                  <a:spcPct val="112500"/>
                </a:lnSpc>
              </a:pPr>
              <a:r>
                <a:rPr sz="2400" i="0" b="0" spc="100" dirty="0" smtClean="0" lang="zh-CN">
                  <a:solidFill>
                    <a:srgbClr val="FF8A72">
                      <a:alpha val="60000"/>
                    </a:srgbClr>
                  </a:solidFill>
                  <a:latin typeface="OPPOSans-M"/>
                  <a:ea typeface="OPPOSans-M"/>
                </a:rPr>
                <a:t>Three modules</a:t>
              </a:r>
              <a:endParaRPr lang="zh-CN" altLang="en-US"/>
            </a:p>
          </p:txBody>
        </p:sp>
        <p:sp>
          <p:nvSpPr>
            <p:cNvPr id="7013" name="Object 7013"/>
            <p:cNvSpPr txBox="1"/>
            <p:nvPr/>
          </p:nvSpPr>
          <p:spPr>
            <a:xfrm>
              <a:off x="8391345" y="1931035"/>
              <a:ext cx="7704835" cy="1219200"/>
            </a:xfrm>
            <a:prstGeom prst="rect">
              <a:avLst/>
            </a:prstGeom>
          </p:spPr>
          <p:txBody>
            <a:bodyPr vert="horz" anchor="t" lIns="0" tIns="0" rIns="0" bIns="0" wrap="square" rtlCol="0" anchorCtr="0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sz="9600" i="0" b="0" spc="700" dirty="0" smtClean="0" lang="zh-CN">
                  <a:solidFill>
                    <a:srgbClr val="FF8A72"/>
                  </a:solidFill>
                  <a:latin typeface="YouSheBiaoTiHei"/>
                  <a:ea typeface="YouSheBiaoTiHei"/>
                </a:rPr>
                <a:t>三大模块</a:t>
              </a:r>
              <a:endParaRPr lang="zh-CN" altLang="en-US"/>
            </a:p>
          </p:txBody>
        </p:sp>
      </p:grpSp>
      <p:grpSp>
        <p:nvGrpSpPr>
          <p:cNvPr id="7014" name="组合 7014"/>
          <p:cNvGrpSpPr/>
          <p:nvPr/>
        </p:nvGrpSpPr>
        <p:grpSpPr>
          <a:xfrm>
            <a:off x="1784198" y="3809846"/>
            <a:ext cx="9298781" cy="2219680"/>
            <a:chOff x="1784198" y="3809846"/>
            <a:chExt cx="9298781" cy="2219680"/>
          </a:xfrm>
        </p:grpSpPr>
        <p:pic>
          <p:nvPicPr>
            <p:cNvPr id="97015" name="image 7015">
                </p:cNvPr>
            <p:cNvPicPr>
              <a:picLocks noChangeAspect="1"/>
            </p:cNvPicPr>
            <p:nvPr>
                </p:nvPr>
          </p:nvPicPr>
          <p:blipFill>
            <a:blip r:embed="rId7015"/>
            <a:srcRect/>
            <a:stretch>
              <a:fillRect/>
            </a:stretch>
          </p:blipFill>
          <p:spPr>
            <a:xfrm rot="0" flipV="0" flipH="0">
              <a:off x="1784198" y="3809846"/>
              <a:ext cx="1308100" cy="1308100"/>
            </a:xfrm>
            <a:prstGeom prst="rect">
              <a:avLst/>
            </a:prstGeom>
          </p:spPr>
        </p:pic>
        <p:sp>
          <p:nvSpPr>
            <p:cNvPr id="7016" name="Object 7016"/>
            <p:cNvSpPr txBox="1"/>
            <p:nvPr/>
          </p:nvSpPr>
          <p:spPr>
            <a:xfrm>
              <a:off x="2358079" y="5343726"/>
              <a:ext cx="8766048" cy="685800"/>
            </a:xfrm>
            <a:prstGeom prst="rect">
              <a:avLst/>
            </a:prstGeom>
          </p:spPr>
          <p:txBody>
            <a:bodyPr vert="horz" anchor="t" lIns="0" tIns="0" rIns="0" bIns="0" wrap="square" rtlCol="0" anchorCtr="0">
              <a:spAutoFit/>
            </a:bodyPr>
            <a:lstStyle/>
            <a:p>
              <a:pPr algn="l">
                <a:lnSpc>
                  <a:spcPct val="114500"/>
                </a:lnSpc>
              </a:pPr>
              <a:r>
                <a:rPr sz="4200" i="0" b="1" spc="200" dirty="0" smtClean="0" lang="zh-CN">
                  <a:solidFill>
                    <a:srgbClr val="333333"/>
                  </a:solidFill>
                  <a:latin typeface="OPPOSans-R"/>
                  <a:ea typeface="OPPOSans-R"/>
                </a:rPr>
                <a:t>        如何点亮LED</a:t>
              </a:r>
              <a:endParaRPr lang="zh-CN" altLang="en-US"/>
            </a:p>
          </p:txBody>
        </p:sp>
        <p:sp>
          <p:nvSpPr>
            <p:cNvPr id="7017" name="Object 7017"/>
            <p:cNvSpPr txBox="1"/>
            <p:nvPr/>
          </p:nvSpPr>
          <p:spPr>
            <a:xfrm>
              <a:off x="2343990" y="4394046"/>
              <a:ext cx="8750300" cy="812800"/>
            </a:xfrm>
            <a:prstGeom prst="rect">
              <a:avLst/>
            </a:prstGeom>
          </p:spPr>
          <p:txBody>
            <a:bodyPr vert="horz" anchor="t" lIns="0" tIns="0" rIns="0" bIns="0" wrap="square" rtlCol="0" anchorCtr="0"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sz="6400" i="0" b="0" dirty="0" smtClean="0" lang="zh-CN">
                  <a:solidFill>
                    <a:srgbClr val="9639E3"/>
                  </a:solidFill>
                  <a:latin typeface="YouSheBiaoTiHei"/>
                  <a:ea typeface="YouSheBiaoTiHei"/>
                </a:rPr>
                <a:t>LED模块</a:t>
              </a:r>
              <a:endParaRPr lang="zh-CN" altLang="en-US"/>
            </a:p>
          </p:txBody>
        </p:sp>
      </p:grpSp>
      <p:grpSp>
        <p:nvGrpSpPr>
          <p:cNvPr id="7018" name="组合 7018"/>
          <p:cNvGrpSpPr/>
          <p:nvPr/>
        </p:nvGrpSpPr>
        <p:grpSpPr>
          <a:xfrm>
            <a:off x="1784198" y="6346872"/>
            <a:ext cx="9298781" cy="2219680"/>
            <a:chOff x="1784198" y="6346872"/>
            <a:chExt cx="9298781" cy="2219680"/>
          </a:xfrm>
        </p:grpSpPr>
        <p:pic>
          <p:nvPicPr>
            <p:cNvPr id="97019" name="image 7019">
                </p:cNvPr>
            <p:cNvPicPr>
              <a:picLocks noChangeAspect="1"/>
            </p:cNvPicPr>
            <p:nvPr>
                </p:nvPr>
          </p:nvPicPr>
          <p:blipFill>
            <a:blip r:embed="rId7019"/>
            <a:srcRect/>
            <a:stretch>
              <a:fillRect/>
            </a:stretch>
          </p:blipFill>
          <p:spPr>
            <a:xfrm rot="0" flipV="0" flipH="0">
              <a:off x="1784198" y="6346872"/>
              <a:ext cx="1308100" cy="1308100"/>
            </a:xfrm>
            <a:prstGeom prst="rect">
              <a:avLst/>
            </a:prstGeom>
          </p:spPr>
        </p:pic>
        <p:sp>
          <p:nvSpPr>
            <p:cNvPr id="7020" name="Object 7020"/>
            <p:cNvSpPr txBox="1"/>
            <p:nvPr/>
          </p:nvSpPr>
          <p:spPr>
            <a:xfrm>
              <a:off x="2358079" y="7880752"/>
              <a:ext cx="8766048" cy="685800"/>
            </a:xfrm>
            <a:prstGeom prst="rect">
              <a:avLst/>
            </a:prstGeom>
          </p:spPr>
          <p:txBody>
            <a:bodyPr vert="horz" anchor="t" lIns="0" tIns="0" rIns="0" bIns="0" wrap="square" rtlCol="0" anchorCtr="0">
              <a:spAutoFit/>
            </a:bodyPr>
            <a:lstStyle/>
            <a:p>
              <a:pPr algn="l">
                <a:lnSpc>
                  <a:spcPct val="114500"/>
                </a:lnSpc>
              </a:pPr>
              <a:r>
                <a:rPr sz="4200" i="0" b="1" spc="200" dirty="0" smtClean="0" lang="zh-CN">
                  <a:solidFill>
                    <a:srgbClr val="333333"/>
                  </a:solidFill>
                  <a:latin typeface="OPPOSans-R"/>
                  <a:ea typeface="OPPOSans-R"/>
                </a:rPr>
                <a:t>        如何控制任意按键</a:t>
              </a:r>
              <a:endParaRPr lang="zh-CN" altLang="en-US"/>
            </a:p>
          </p:txBody>
        </p:sp>
        <p:sp>
          <p:nvSpPr>
            <p:cNvPr id="7021" name="Object 7021"/>
            <p:cNvSpPr txBox="1"/>
            <p:nvPr/>
          </p:nvSpPr>
          <p:spPr>
            <a:xfrm>
              <a:off x="2343990" y="6931072"/>
              <a:ext cx="8750300" cy="812800"/>
            </a:xfrm>
            <a:prstGeom prst="rect">
              <a:avLst/>
            </a:prstGeom>
          </p:spPr>
          <p:txBody>
            <a:bodyPr vert="horz" anchor="t" lIns="0" tIns="0" rIns="0" bIns="0" wrap="square" rtlCol="0" anchorCtr="0"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sz="6400" i="0" b="0" dirty="0" smtClean="0" lang="zh-CN">
                  <a:solidFill>
                    <a:srgbClr val="9639E3"/>
                  </a:solidFill>
                  <a:latin typeface="YouSheBiaoTiHei"/>
                  <a:ea typeface="YouSheBiaoTiHei"/>
                </a:rPr>
                <a:t>KEY模块</a:t>
              </a:r>
              <a:endParaRPr lang="zh-CN" altLang="en-US"/>
            </a:p>
          </p:txBody>
        </p:sp>
      </p:grpSp>
      <p:grpSp>
        <p:nvGrpSpPr>
          <p:cNvPr id="7022" name="组合 7022"/>
          <p:cNvGrpSpPr/>
          <p:nvPr/>
        </p:nvGrpSpPr>
        <p:grpSpPr>
          <a:xfrm>
            <a:off x="1784198" y="8883899"/>
            <a:ext cx="9298781" cy="2219680"/>
            <a:chOff x="1784198" y="8883899"/>
            <a:chExt cx="9298781" cy="2219680"/>
          </a:xfrm>
        </p:grpSpPr>
        <p:pic>
          <p:nvPicPr>
            <p:cNvPr id="97023" name="image 7023">
                </p:cNvPr>
            <p:cNvPicPr>
              <a:picLocks noChangeAspect="1"/>
            </p:cNvPicPr>
            <p:nvPr>
                </p:nvPr>
          </p:nvPicPr>
          <p:blipFill>
            <a:blip r:embed="rId7023"/>
            <a:srcRect/>
            <a:stretch>
              <a:fillRect/>
            </a:stretch>
          </p:blipFill>
          <p:spPr>
            <a:xfrm rot="0" flipV="0" flipH="0">
              <a:off x="1784198" y="8883899"/>
              <a:ext cx="1308100" cy="1308100"/>
            </a:xfrm>
            <a:prstGeom prst="rect">
              <a:avLst/>
            </a:prstGeom>
          </p:spPr>
        </p:pic>
        <p:sp>
          <p:nvSpPr>
            <p:cNvPr id="7024" name="Object 7024"/>
            <p:cNvSpPr txBox="1"/>
            <p:nvPr/>
          </p:nvSpPr>
          <p:spPr>
            <a:xfrm>
              <a:off x="2358079" y="10417779"/>
              <a:ext cx="8766048" cy="685800"/>
            </a:xfrm>
            <a:prstGeom prst="rect">
              <a:avLst/>
            </a:prstGeom>
          </p:spPr>
          <p:txBody>
            <a:bodyPr vert="horz" anchor="t" lIns="0" tIns="0" rIns="0" bIns="0" wrap="square" rtlCol="0" anchorCtr="0">
              <a:spAutoFit/>
            </a:bodyPr>
            <a:lstStyle/>
            <a:p>
              <a:pPr algn="l">
                <a:lnSpc>
                  <a:spcPct val="114500"/>
                </a:lnSpc>
              </a:pPr>
              <a:r>
                <a:rPr sz="4200" i="0" b="1" spc="200" dirty="0" smtClean="0" lang="zh-CN">
                  <a:solidFill>
                    <a:srgbClr val="333333"/>
                  </a:solidFill>
                  <a:latin typeface="OPPOSans-R"/>
                  <a:ea typeface="OPPOSans-R"/>
                </a:rPr>
                <a:t>        如何让数码管显示数字</a:t>
              </a:r>
              <a:endParaRPr lang="zh-CN" altLang="en-US"/>
            </a:p>
          </p:txBody>
        </p:sp>
        <p:sp>
          <p:nvSpPr>
            <p:cNvPr id="7025" name="Object 7025"/>
            <p:cNvSpPr txBox="1"/>
            <p:nvPr/>
          </p:nvSpPr>
          <p:spPr>
            <a:xfrm>
              <a:off x="2343990" y="9468099"/>
              <a:ext cx="8750300" cy="812800"/>
            </a:xfrm>
            <a:prstGeom prst="rect">
              <a:avLst/>
            </a:prstGeom>
          </p:spPr>
          <p:txBody>
            <a:bodyPr vert="horz" anchor="t" lIns="0" tIns="0" rIns="0" bIns="0" wrap="square" rtlCol="0" anchorCtr="0"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sz="6400" i="0" b="0" dirty="0" smtClean="0" lang="zh-CN">
                  <a:solidFill>
                    <a:srgbClr val="9639E3"/>
                  </a:solidFill>
                  <a:latin typeface="YouSheBiaoTiHei"/>
                  <a:ea typeface="YouSheBiaoTiHei"/>
                </a:rPr>
                <a:t>SEG模块</a:t>
              </a:r>
              <a:endParaRPr lang="zh-CN" altLang="en-US"/>
            </a:p>
          </p:txBody>
        </p:sp>
      </p:grpSp>
      <p:pic>
        <p:nvPicPr>
          <p:cNvPr id="97026" name="image 7026">
                </p:cNvPr>
          <p:cNvPicPr>
            <a:picLocks noChangeAspect="1"/>
          </p:cNvPicPr>
          <p:nvPr>
                </p:nvPr>
        </p:nvPicPr>
        <p:blipFill>
          <a:blip r:embed="rId7026"/>
          <a:srcRect/>
          <a:stretch>
            <a:fillRect/>
          </a:stretch>
        </p:blipFill>
        <p:spPr>
          <a:xfrm rot="0" flipV="0" flipH="0">
            <a:off x="9628870" y="6525628"/>
            <a:ext cx="4098927" cy="2082809"/>
          </a:xfrm>
          <a:prstGeom prst="rect">
            <a:avLst/>
          </a:prstGeom>
        </p:spPr>
      </p:pic>
      <p:grpSp>
        <p:nvGrpSpPr>
          <p:cNvPr id="7027" name="组合 7027"/>
          <p:cNvGrpSpPr/>
          <p:nvPr/>
        </p:nvGrpSpPr>
        <p:grpSpPr>
          <a:xfrm>
            <a:off x="13358981" y="6792332"/>
            <a:ext cx="9696448" cy="1549400"/>
            <a:chOff x="13358981" y="6792332"/>
            <a:chExt cx="9696448" cy="1549400"/>
          </a:xfrm>
        </p:grpSpPr>
        <p:sp>
          <p:nvSpPr>
            <p:cNvPr id="7028" name="Object 7028"/>
            <p:cNvSpPr txBox="1"/>
            <p:nvPr/>
          </p:nvSpPr>
          <p:spPr>
            <a:xfrm>
              <a:off x="13358981" y="6792332"/>
              <a:ext cx="9827219" cy="1562100"/>
            </a:xfrm>
            <a:prstGeom prst="rect">
              <a:avLst/>
            </a:prstGeom>
          </p:spPr>
          <p:txBody>
            <a:bodyPr vert="horz" anchor="t" lIns="0" tIns="0" rIns="0" bIns="0" wrap="square" rtlCol="0" anchorCtr="0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sz="12240" i="0" b="0" spc="900" dirty="0" smtClean="0" lang="zh-CN">
                  <a:solidFill>
                    <a:srgbClr val="FF8A72"/>
                  </a:solidFill>
                  <a:latin typeface="YouSheBiaoTiHei"/>
                  <a:ea typeface="YouSheBiaoTiHei"/>
                </a:rPr>
                <a:t>程序大模板</a:t>
              </a:r>
              <a:endParaRPr lang="zh-CN" altLang="en-US"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bg28">
            <a:lum/>
          </a:blip>
          <a:srcRect/>
          <a:stretch>
            <a:fillRect t="0" r="0" b="0" l="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01" name="image 801">
                </p:cNvPr>
          <p:cNvPicPr>
            <a:picLocks noChangeAspect="1"/>
          </p:cNvPicPr>
          <p:nvPr>
                </p:nvPr>
        </p:nvPicPr>
        <p:blipFill>
          <a:blip r:embed="rId801"/>
          <a:srcRect/>
          <a:stretch>
            <a:fillRect/>
          </a:stretch>
        </p:blipFill>
        <p:spPr>
          <a:xfrm rot="0" flipV="0" flipH="0">
            <a:off x="0" y="0"/>
            <a:ext cx="24384000" cy="13716000"/>
          </a:xfrm>
          <a:prstGeom prst="rect">
            <a:avLst/>
          </a:prstGeom>
        </p:spPr>
      </p:pic>
      <p:grpSp>
        <p:nvGrpSpPr>
          <p:cNvPr id="802" name="组合 802"/>
          <p:cNvGrpSpPr/>
          <p:nvPr/>
        </p:nvGrpSpPr>
        <p:grpSpPr>
          <a:xfrm>
            <a:off x="-25400" y="-25400"/>
            <a:ext cx="24422100" cy="13754100"/>
            <a:chOff x="-25400" y="-25400"/>
            <a:chExt cx="24422100" cy="13754100"/>
          </a:xfrm>
        </p:grpSpPr>
        <p:pic>
          <p:nvPicPr>
            <p:cNvPr id="9803" name="image 803">
                </p:cNvPr>
            <p:cNvPicPr>
              <a:picLocks noChangeAspect="1"/>
            </p:cNvPicPr>
            <p:nvPr>
                </p:nvPr>
          </p:nvPicPr>
          <p:blipFill>
            <a:blip r:embed="rId803"/>
            <a:srcRect/>
            <a:stretch>
              <a:fillRect/>
            </a:stretch>
          </p:blipFill>
          <p:spPr>
            <a:xfrm rot="0" flipV="0" flipH="0">
              <a:off x="-25400" y="10718800"/>
              <a:ext cx="3721100" cy="3009900"/>
            </a:xfrm>
            <a:prstGeom prst="rect">
              <a:avLst/>
            </a:prstGeom>
          </p:spPr>
        </p:pic>
        <p:pic>
          <p:nvPicPr>
            <p:cNvPr id="9804" name="image 804">
                </p:cNvPr>
            <p:cNvPicPr>
              <a:picLocks noChangeAspect="1"/>
            </p:cNvPicPr>
            <p:nvPr>
                </p:nvPr>
          </p:nvPicPr>
          <p:blipFill>
            <a:blip r:embed="rId804"/>
            <a:srcRect/>
            <a:stretch>
              <a:fillRect/>
            </a:stretch>
          </p:blipFill>
          <p:spPr>
            <a:xfrm rot="0" flipV="0" flipH="0">
              <a:off x="20701000" y="-25400"/>
              <a:ext cx="3695700" cy="3479800"/>
            </a:xfrm>
            <a:prstGeom prst="rect">
              <a:avLst/>
            </a:prstGeom>
          </p:spPr>
        </p:pic>
        <p:pic>
          <p:nvPicPr>
            <p:cNvPr id="9805" name="image 805">
                </p:cNvPr>
            <p:cNvPicPr>
              <a:picLocks noChangeAspect="1"/>
            </p:cNvPicPr>
            <p:nvPr>
                </p:nvPr>
          </p:nvPicPr>
          <p:blipFill>
            <a:blip r:embed="rId805"/>
            <a:srcRect/>
            <a:stretch>
              <a:fillRect/>
            </a:stretch>
          </p:blipFill>
          <p:spPr>
            <a:xfrm rot="0" flipV="0" flipH="0">
              <a:off x="1371600" y="1092200"/>
              <a:ext cx="21628100" cy="11518900"/>
            </a:xfrm>
            <a:prstGeom prst="rect">
              <a:avLst/>
            </a:prstGeom>
          </p:spPr>
        </p:pic>
      </p:grpSp>
      <p:grpSp>
        <p:nvGrpSpPr>
          <p:cNvPr id="806" name="组合 806"/>
          <p:cNvGrpSpPr/>
          <p:nvPr/>
        </p:nvGrpSpPr>
        <p:grpSpPr>
          <a:xfrm>
            <a:off x="7543800" y="2311400"/>
            <a:ext cx="9309100" cy="990600"/>
            <a:chOff x="7543800" y="2311400"/>
            <a:chExt cx="9309100" cy="990600"/>
          </a:xfrm>
        </p:grpSpPr>
        <p:pic>
          <p:nvPicPr>
            <p:cNvPr id="9807" name="image 807">
                </p:cNvPr>
            <p:cNvPicPr>
              <a:picLocks noChangeAspect="1"/>
            </p:cNvPicPr>
            <p:nvPr>
                </p:nvPr>
          </p:nvPicPr>
          <p:blipFill>
            <a:blip r:embed="rId807"/>
            <a:srcRect/>
            <a:stretch>
              <a:fillRect/>
            </a:stretch>
          </p:blipFill>
          <p:spPr>
            <a:xfrm rot="0" flipV="0" flipH="0">
              <a:off x="16167100" y="2311400"/>
              <a:ext cx="685800" cy="990600"/>
            </a:xfrm>
            <a:prstGeom prst="rect">
              <a:avLst/>
            </a:prstGeom>
          </p:spPr>
        </p:pic>
        <p:pic>
          <p:nvPicPr>
            <p:cNvPr id="9808" name="image 808">
                </p:cNvPr>
            <p:cNvPicPr>
              <a:picLocks noChangeAspect="1"/>
            </p:cNvPicPr>
            <p:nvPr>
                </p:nvPr>
          </p:nvPicPr>
          <p:blipFill>
            <a:blip r:embed="rId808"/>
            <a:srcRect/>
            <a:stretch>
              <a:fillRect/>
            </a:stretch>
          </p:blipFill>
          <p:spPr>
            <a:xfrm rot="0" flipV="0" flipH="0">
              <a:off x="15605579" y="2311400"/>
              <a:ext cx="685800" cy="990600"/>
            </a:xfrm>
            <a:prstGeom prst="rect">
              <a:avLst/>
            </a:prstGeom>
          </p:spPr>
        </p:pic>
        <p:pic>
          <p:nvPicPr>
            <p:cNvPr id="9809" name="image 809">
                </p:cNvPr>
            <p:cNvPicPr>
              <a:picLocks noChangeAspect="1"/>
            </p:cNvPicPr>
            <p:nvPr>
                </p:nvPr>
          </p:nvPicPr>
          <p:blipFill>
            <a:blip r:embed="rId809"/>
            <a:srcRect/>
            <a:stretch>
              <a:fillRect/>
            </a:stretch>
          </p:blipFill>
          <p:spPr>
            <a:xfrm rot="0" flipV="0" flipH="0">
              <a:off x="7543800" y="2311400"/>
              <a:ext cx="685800" cy="990600"/>
            </a:xfrm>
            <a:prstGeom prst="rect">
              <a:avLst/>
            </a:prstGeom>
          </p:spPr>
        </p:pic>
        <p:pic>
          <p:nvPicPr>
            <p:cNvPr id="98010" name="image 8010">
                </p:cNvPr>
            <p:cNvPicPr>
              <a:picLocks noChangeAspect="1"/>
            </p:cNvPicPr>
            <p:nvPr>
                </p:nvPr>
          </p:nvPicPr>
          <p:blipFill>
            <a:blip r:embed="rId8010"/>
            <a:srcRect/>
            <a:stretch>
              <a:fillRect/>
            </a:stretch>
          </p:blipFill>
          <p:spPr>
            <a:xfrm rot="0" flipV="0" flipH="0">
              <a:off x="8153400" y="2311400"/>
              <a:ext cx="685800" cy="990600"/>
            </a:xfrm>
            <a:prstGeom prst="rect">
              <a:avLst/>
            </a:prstGeom>
          </p:spPr>
        </p:pic>
      </p:grpSp>
      <p:grpSp>
        <p:nvGrpSpPr>
          <p:cNvPr id="8011" name="组合 8011"/>
          <p:cNvGrpSpPr/>
          <p:nvPr/>
        </p:nvGrpSpPr>
        <p:grpSpPr>
          <a:xfrm>
            <a:off x="8391345" y="1931035"/>
            <a:ext cx="7601308" cy="1561464"/>
            <a:chOff x="8391345" y="1931035"/>
            <a:chExt cx="7601308" cy="1561464"/>
          </a:xfrm>
        </p:grpSpPr>
        <p:sp>
          <p:nvSpPr>
            <p:cNvPr id="8012" name="Object 8012"/>
            <p:cNvSpPr txBox="1"/>
            <p:nvPr/>
          </p:nvSpPr>
          <p:spPr>
            <a:xfrm>
              <a:off x="8796642" y="3111500"/>
              <a:ext cx="6809740" cy="381000"/>
            </a:xfrm>
            <a:prstGeom prst="rect">
              <a:avLst/>
            </a:prstGeom>
          </p:spPr>
          <p:txBody>
            <a:bodyPr vert="horz" anchor="t" lIns="0" tIns="0" rIns="0" bIns="0" wrap="square" rtlCol="0" anchorCtr="0">
              <a:spAutoFit/>
            </a:bodyPr>
            <a:lstStyle/>
            <a:p>
              <a:pPr algn="ctr">
                <a:lnSpc>
                  <a:spcPct val="112500"/>
                </a:lnSpc>
              </a:pPr>
              <a:r>
                <a:rPr sz="2400" i="0" b="0" spc="100" dirty="0" smtClean="0" lang="zh-CN">
                  <a:solidFill>
                    <a:srgbClr val="FF8A72">
                      <a:alpha val="60000"/>
                    </a:srgbClr>
                  </a:solidFill>
                  <a:latin typeface="OPPOSans-M"/>
                  <a:ea typeface="OPPOSans-M"/>
                </a:rPr>
                <a:t>Logic exercise</a:t>
              </a:r>
              <a:endParaRPr lang="zh-CN" altLang="en-US"/>
            </a:p>
          </p:txBody>
        </p:sp>
        <p:sp>
          <p:nvSpPr>
            <p:cNvPr id="8013" name="Object 8013"/>
            <p:cNvSpPr txBox="1"/>
            <p:nvPr/>
          </p:nvSpPr>
          <p:spPr>
            <a:xfrm>
              <a:off x="8391345" y="1931035"/>
              <a:ext cx="7704835" cy="1219200"/>
            </a:xfrm>
            <a:prstGeom prst="rect">
              <a:avLst/>
            </a:prstGeom>
          </p:spPr>
          <p:txBody>
            <a:bodyPr vert="horz" anchor="t" lIns="0" tIns="0" rIns="0" bIns="0" wrap="square" rtlCol="0" anchorCtr="0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sz="9600" i="0" b="0" spc="700" dirty="0" smtClean="0" lang="zh-CN">
                  <a:solidFill>
                    <a:srgbClr val="FF8A72"/>
                  </a:solidFill>
                  <a:latin typeface="YouSheBiaoTiHei"/>
                  <a:ea typeface="YouSheBiaoTiHei"/>
                </a:rPr>
                <a:t>逻辑练习</a:t>
              </a:r>
              <a:endParaRPr lang="zh-CN" altLang="en-US"/>
            </a:p>
          </p:txBody>
        </p:sp>
      </p:grpSp>
      <p:grpSp>
        <p:nvGrpSpPr>
          <p:cNvPr id="8014" name="组合 8014"/>
          <p:cNvGrpSpPr/>
          <p:nvPr/>
        </p:nvGrpSpPr>
        <p:grpSpPr>
          <a:xfrm>
            <a:off x="14625833" y="4380319"/>
            <a:ext cx="9298781" cy="7293732"/>
            <a:chOff x="14625833" y="4380319"/>
            <a:chExt cx="9298781" cy="7293732"/>
          </a:xfrm>
        </p:grpSpPr>
        <p:grpSp>
          <p:nvGrpSpPr>
            <p:cNvPr id="8015" name="组合 8015"/>
            <p:cNvGrpSpPr/>
            <p:nvPr/>
          </p:nvGrpSpPr>
          <p:grpSpPr>
            <a:xfrm>
              <a:off x="14625833" y="4380319"/>
              <a:ext cx="9298781" cy="2219680"/>
              <a:chOff x="14625833" y="4380319"/>
              <a:chExt cx="9298781" cy="2219680"/>
            </a:xfrm>
          </p:grpSpPr>
          <p:pic>
            <p:nvPicPr>
              <p:cNvPr id="98016" name="image 8016">
                </p:cNvPr>
              <p:cNvPicPr>
                <a:picLocks noChangeAspect="1"/>
              </p:cNvPicPr>
              <p:nvPr>
                </p:nvPr>
            </p:nvPicPr>
            <p:blipFill>
              <a:blip r:embed="rId8016"/>
              <a:srcRect/>
              <a:stretch>
                <a:fillRect/>
              </a:stretch>
            </p:blipFill>
            <p:spPr>
              <a:xfrm rot="0" flipV="0" flipH="0">
                <a:off x="14625833" y="4380319"/>
                <a:ext cx="1308100" cy="1308100"/>
              </a:xfrm>
              <a:prstGeom prst="rect">
                <a:avLst/>
              </a:prstGeom>
            </p:spPr>
          </p:pic>
          <p:sp>
            <p:nvSpPr>
              <p:cNvPr id="8017" name="Object 8017"/>
              <p:cNvSpPr txBox="1"/>
              <p:nvPr/>
            </p:nvSpPr>
            <p:spPr>
              <a:xfrm>
                <a:off x="15199714" y="5914199"/>
                <a:ext cx="8766048" cy="685800"/>
              </a:xfrm>
              <a:prstGeom prst="rect">
                <a:avLst/>
              </a:prstGeom>
            </p:spPr>
            <p:txBody>
              <a:bodyPr vert="horz" anchor="t" lIns="0" tIns="0" rIns="0" bIns="0" wrap="square" rtlCol="0" anchorCtr="0">
                <a:spAutoFit/>
              </a:bodyPr>
              <a:lstStyle/>
              <a:p>
                <a:pPr algn="l">
                  <a:lnSpc>
                    <a:spcPct val="114500"/>
                  </a:lnSpc>
                </a:pPr>
                <a:r>
                  <a:rPr sz="4200" i="0" b="1" spc="200" dirty="0" smtClean="0" lang="zh-CN">
                    <a:solidFill>
                      <a:srgbClr val="333333"/>
                    </a:solidFill>
                    <a:latin typeface="OPPOSans-R"/>
                    <a:ea typeface="OPPOSans-R"/>
                  </a:rPr>
                  <a:t>        定时器实现倒计时</a:t>
                </a:r>
                <a:endParaRPr lang="zh-CN" altLang="en-US"/>
              </a:p>
            </p:txBody>
          </p:sp>
          <p:sp>
            <p:nvSpPr>
              <p:cNvPr id="8018" name="Object 8018"/>
              <p:cNvSpPr txBox="1"/>
              <p:nvPr/>
            </p:nvSpPr>
            <p:spPr>
              <a:xfrm>
                <a:off x="15185625" y="4964519"/>
                <a:ext cx="8750300" cy="812800"/>
              </a:xfrm>
              <a:prstGeom prst="rect">
                <a:avLst/>
              </a:prstGeom>
            </p:spPr>
            <p:txBody>
              <a:bodyPr vert="horz" anchor="t" lIns="0" tIns="0" rIns="0" bIns="0" wrap="square" rtlCol="0" anchorCtr="0">
                <a:spAutoFit/>
              </a:bodyPr>
              <a:lstStyle/>
              <a:p>
                <a:pPr algn="l">
                  <a:lnSpc>
                    <a:spcPct val="100000"/>
                  </a:lnSpc>
                </a:pPr>
                <a:r>
                  <a:rPr sz="6400" i="0" b="0" dirty="0" smtClean="0" lang="zh-CN">
                    <a:solidFill>
                      <a:srgbClr val="9639E3"/>
                    </a:solidFill>
                    <a:latin typeface="YouSheBiaoTiHei"/>
                    <a:ea typeface="YouSheBiaoTiHei"/>
                  </a:rPr>
                  <a:t>倒计时程序</a:t>
                </a:r>
                <a:endParaRPr lang="zh-CN" altLang="en-US"/>
              </a:p>
            </p:txBody>
          </p:sp>
        </p:grpSp>
        <p:grpSp>
          <p:nvGrpSpPr>
            <p:cNvPr id="8019" name="组合 8019"/>
            <p:cNvGrpSpPr/>
            <p:nvPr/>
          </p:nvGrpSpPr>
          <p:grpSpPr>
            <a:xfrm>
              <a:off x="14625833" y="6917346"/>
              <a:ext cx="9298781" cy="2219680"/>
              <a:chOff x="14625833" y="6917346"/>
              <a:chExt cx="9298781" cy="2219680"/>
            </a:xfrm>
          </p:grpSpPr>
          <p:pic>
            <p:nvPicPr>
              <p:cNvPr id="98020" name="image 8020">
                </p:cNvPr>
              <p:cNvPicPr>
                <a:picLocks noChangeAspect="1"/>
              </p:cNvPicPr>
              <p:nvPr>
                </p:nvPr>
            </p:nvPicPr>
            <p:blipFill>
              <a:blip r:embed="rId8020"/>
              <a:srcRect/>
              <a:stretch>
                <a:fillRect/>
              </a:stretch>
            </p:blipFill>
            <p:spPr>
              <a:xfrm rot="0" flipV="0" flipH="0">
                <a:off x="14625833" y="6917346"/>
                <a:ext cx="1308100" cy="1308100"/>
              </a:xfrm>
              <a:prstGeom prst="rect">
                <a:avLst/>
              </a:prstGeom>
            </p:spPr>
          </p:pic>
          <p:sp>
            <p:nvSpPr>
              <p:cNvPr id="8021" name="Object 8021"/>
              <p:cNvSpPr txBox="1"/>
              <p:nvPr/>
            </p:nvSpPr>
            <p:spPr>
              <a:xfrm>
                <a:off x="15199714" y="8451226"/>
                <a:ext cx="8766048" cy="685800"/>
              </a:xfrm>
              <a:prstGeom prst="rect">
                <a:avLst/>
              </a:prstGeom>
            </p:spPr>
            <p:txBody>
              <a:bodyPr vert="horz" anchor="t" lIns="0" tIns="0" rIns="0" bIns="0" wrap="square" rtlCol="0" anchorCtr="0">
                <a:spAutoFit/>
              </a:bodyPr>
              <a:lstStyle/>
              <a:p>
                <a:pPr algn="l">
                  <a:lnSpc>
                    <a:spcPct val="114500"/>
                  </a:lnSpc>
                </a:pPr>
                <a:r>
                  <a:rPr sz="4200" i="0" b="1" spc="200" dirty="0" smtClean="0" lang="zh-CN">
                    <a:solidFill>
                      <a:srgbClr val="333333"/>
                    </a:solidFill>
                    <a:latin typeface="OPPOSans-R"/>
                    <a:ea typeface="OPPOSans-R"/>
                  </a:rPr>
                  <a:t>        定时器实现时钟</a:t>
                </a:r>
                <a:endParaRPr lang="zh-CN" altLang="en-US"/>
              </a:p>
            </p:txBody>
          </p:sp>
          <p:sp>
            <p:nvSpPr>
              <p:cNvPr id="8022" name="Object 8022"/>
              <p:cNvSpPr txBox="1"/>
              <p:nvPr/>
            </p:nvSpPr>
            <p:spPr>
              <a:xfrm>
                <a:off x="15185625" y="7501546"/>
                <a:ext cx="8750300" cy="812800"/>
              </a:xfrm>
              <a:prstGeom prst="rect">
                <a:avLst/>
              </a:prstGeom>
            </p:spPr>
            <p:txBody>
              <a:bodyPr vert="horz" anchor="t" lIns="0" tIns="0" rIns="0" bIns="0" wrap="square" rtlCol="0" anchorCtr="0">
                <a:spAutoFit/>
              </a:bodyPr>
              <a:lstStyle/>
              <a:p>
                <a:pPr algn="l">
                  <a:lnSpc>
                    <a:spcPct val="100000"/>
                  </a:lnSpc>
                </a:pPr>
                <a:r>
                  <a:rPr sz="6400" i="0" b="0" dirty="0" smtClean="0" lang="zh-CN">
                    <a:solidFill>
                      <a:srgbClr val="9639E3"/>
                    </a:solidFill>
                    <a:latin typeface="YouSheBiaoTiHei"/>
                    <a:ea typeface="YouSheBiaoTiHei"/>
                  </a:rPr>
                  <a:t>时钟程序</a:t>
                </a:r>
                <a:endParaRPr lang="zh-CN" altLang="en-US"/>
              </a:p>
            </p:txBody>
          </p:sp>
        </p:grpSp>
        <p:grpSp>
          <p:nvGrpSpPr>
            <p:cNvPr id="8023" name="组合 8023"/>
            <p:cNvGrpSpPr/>
            <p:nvPr/>
          </p:nvGrpSpPr>
          <p:grpSpPr>
            <a:xfrm>
              <a:off x="14625833" y="9454372"/>
              <a:ext cx="9298781" cy="2219680"/>
              <a:chOff x="14625833" y="9454372"/>
              <a:chExt cx="9298781" cy="2219680"/>
            </a:xfrm>
          </p:grpSpPr>
          <p:pic>
            <p:nvPicPr>
              <p:cNvPr id="98024" name="image 8024">
                </p:cNvPr>
              <p:cNvPicPr>
                <a:picLocks noChangeAspect="1"/>
              </p:cNvPicPr>
              <p:nvPr>
                </p:nvPr>
            </p:nvPicPr>
            <p:blipFill>
              <a:blip r:embed="rId8024"/>
              <a:srcRect/>
              <a:stretch>
                <a:fillRect/>
              </a:stretch>
            </p:blipFill>
            <p:spPr>
              <a:xfrm rot="0" flipV="0" flipH="0">
                <a:off x="14625833" y="9454372"/>
                <a:ext cx="1308100" cy="1308100"/>
              </a:xfrm>
              <a:prstGeom prst="rect">
                <a:avLst/>
              </a:prstGeom>
            </p:spPr>
          </p:pic>
          <p:sp>
            <p:nvSpPr>
              <p:cNvPr id="8025" name="Object 8025"/>
              <p:cNvSpPr txBox="1"/>
              <p:nvPr/>
            </p:nvSpPr>
            <p:spPr>
              <a:xfrm>
                <a:off x="15199714" y="10988252"/>
                <a:ext cx="8766048" cy="685800"/>
              </a:xfrm>
              <a:prstGeom prst="rect">
                <a:avLst/>
              </a:prstGeom>
            </p:spPr>
            <p:txBody>
              <a:bodyPr vert="horz" anchor="t" lIns="0" tIns="0" rIns="0" bIns="0" wrap="square" rtlCol="0" anchorCtr="0">
                <a:spAutoFit/>
              </a:bodyPr>
              <a:lstStyle/>
              <a:p>
                <a:pPr algn="l">
                  <a:lnSpc>
                    <a:spcPct val="114500"/>
                  </a:lnSpc>
                </a:pPr>
                <a:r>
                  <a:rPr sz="4200" i="0" b="1" spc="200" dirty="0" smtClean="0" lang="zh-CN">
                    <a:solidFill>
                      <a:srgbClr val="333333"/>
                    </a:solidFill>
                    <a:latin typeface="OPPOSans-R"/>
                    <a:ea typeface="OPPOSans-R"/>
                  </a:rPr>
                  <a:t>        两套过渡模拟试题</a:t>
                </a:r>
                <a:endParaRPr lang="zh-CN" altLang="en-US"/>
              </a:p>
            </p:txBody>
          </p:sp>
          <p:sp>
            <p:nvSpPr>
              <p:cNvPr id="8026" name="Object 8026"/>
              <p:cNvSpPr txBox="1"/>
              <p:nvPr/>
            </p:nvSpPr>
            <p:spPr>
              <a:xfrm>
                <a:off x="15185625" y="10038572"/>
                <a:ext cx="8750300" cy="812800"/>
              </a:xfrm>
              <a:prstGeom prst="rect">
                <a:avLst/>
              </a:prstGeom>
            </p:spPr>
            <p:txBody>
              <a:bodyPr vert="horz" anchor="t" lIns="0" tIns="0" rIns="0" bIns="0" wrap="square" rtlCol="0" anchorCtr="0">
                <a:spAutoFit/>
              </a:bodyPr>
              <a:lstStyle/>
              <a:p>
                <a:pPr algn="l">
                  <a:lnSpc>
                    <a:spcPct val="100000"/>
                  </a:lnSpc>
                </a:pPr>
                <a:r>
                  <a:rPr sz="6400" i="0" b="0" dirty="0" smtClean="0" lang="zh-CN">
                    <a:solidFill>
                      <a:srgbClr val="9639E3"/>
                    </a:solidFill>
                    <a:latin typeface="YouSheBiaoTiHei"/>
                    <a:ea typeface="YouSheBiaoTiHei"/>
                  </a:rPr>
                  <a:t>过渡模拟</a:t>
                </a:r>
                <a:endParaRPr lang="zh-CN" altLang="en-US"/>
              </a:p>
            </p:txBody>
          </p:sp>
        </p:grpSp>
      </p:grpSp>
      <p:pic>
        <p:nvPicPr>
          <p:cNvPr id="98027" name="image 8027">
                </p:cNvPr>
          <p:cNvPicPr>
            <a:picLocks noChangeAspect="1"/>
          </p:cNvPicPr>
          <p:nvPr>
                </p:nvPr>
        </p:nvPicPr>
        <p:blipFill>
          <a:blip r:embed="rId8027"/>
          <a:srcRect/>
          <a:stretch>
            <a:fillRect/>
          </a:stretch>
        </p:blipFill>
        <p:spPr>
          <a:xfrm rot="0" flipV="0" flipH="0">
            <a:off x="9900811" y="6525628"/>
            <a:ext cx="4098927" cy="2082809"/>
          </a:xfrm>
          <a:prstGeom prst="rect">
            <a:avLst/>
          </a:prstGeom>
        </p:spPr>
      </p:pic>
      <p:grpSp>
        <p:nvGrpSpPr>
          <p:cNvPr id="8028" name="组合 8028"/>
          <p:cNvGrpSpPr/>
          <p:nvPr/>
        </p:nvGrpSpPr>
        <p:grpSpPr>
          <a:xfrm>
            <a:off x="1110830" y="6858000"/>
            <a:ext cx="8789980" cy="1409699"/>
            <a:chOff x="1110830" y="6858000"/>
            <a:chExt cx="8789980" cy="1409699"/>
          </a:xfrm>
        </p:grpSpPr>
        <p:sp>
          <p:nvSpPr>
            <p:cNvPr id="8029" name="Object 8029"/>
            <p:cNvSpPr txBox="1"/>
            <p:nvPr/>
          </p:nvSpPr>
          <p:spPr>
            <a:xfrm>
              <a:off x="1110830" y="6858000"/>
              <a:ext cx="8913888" cy="1422400"/>
            </a:xfrm>
            <a:prstGeom prst="rect">
              <a:avLst/>
            </a:prstGeom>
          </p:spPr>
          <p:txBody>
            <a:bodyPr vert="horz" anchor="t" lIns="0" tIns="0" rIns="0" bIns="0" wrap="square" rtlCol="0" anchorCtr="0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sz="11090" i="0" b="0" spc="800" dirty="0" smtClean="0" lang="zh-CN">
                  <a:solidFill>
                    <a:srgbClr val="FF8A72"/>
                  </a:solidFill>
                  <a:latin typeface="YouSheBiaoTiHei"/>
                  <a:ea typeface="YouSheBiaoTiHei"/>
                </a:rPr>
                <a:t>程序大模板</a:t>
              </a:r>
              <a:endParaRPr lang="zh-CN" altLang="en-US"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bg30">
            <a:lum/>
          </a:blip>
          <a:srcRect/>
          <a:stretch>
            <a:fillRect t="0" r="0" b="0" l="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01" name="image 901">
                </p:cNvPr>
          <p:cNvPicPr>
            <a:picLocks noChangeAspect="1"/>
          </p:cNvPicPr>
          <p:nvPr>
                </p:nvPr>
        </p:nvPicPr>
        <p:blipFill>
          <a:blip r:embed="rId901"/>
          <a:srcRect/>
          <a:stretch>
            <a:fillRect/>
          </a:stretch>
        </p:blipFill>
        <p:spPr>
          <a:xfrm rot="0" flipV="0" flipH="0">
            <a:off x="0" y="0"/>
            <a:ext cx="24384000" cy="13716000"/>
          </a:xfrm>
          <a:prstGeom prst="rect">
            <a:avLst/>
          </a:prstGeom>
        </p:spPr>
      </p:pic>
      <p:grpSp>
        <p:nvGrpSpPr>
          <p:cNvPr id="902" name="组合 902"/>
          <p:cNvGrpSpPr/>
          <p:nvPr/>
        </p:nvGrpSpPr>
        <p:grpSpPr>
          <a:xfrm>
            <a:off x="-12700" y="-25400"/>
            <a:ext cx="24409400" cy="13754100"/>
            <a:chOff x="-12700" y="-25400"/>
            <a:chExt cx="24409400" cy="13754100"/>
          </a:xfrm>
        </p:grpSpPr>
        <p:pic>
          <p:nvPicPr>
            <p:cNvPr id="9903" name="image 903">
                </p:cNvPr>
            <p:cNvPicPr>
              <a:picLocks noChangeAspect="1"/>
            </p:cNvPicPr>
            <p:nvPr>
                </p:nvPr>
          </p:nvPicPr>
          <p:blipFill>
            <a:blip r:embed="rId903"/>
            <a:srcRect/>
            <a:stretch>
              <a:fillRect/>
            </a:stretch>
          </p:blipFill>
          <p:spPr>
            <a:xfrm rot="0" flipV="0" flipH="0">
              <a:off x="-12700" y="10718800"/>
              <a:ext cx="3708400" cy="3009900"/>
            </a:xfrm>
            <a:prstGeom prst="rect">
              <a:avLst/>
            </a:prstGeom>
          </p:spPr>
        </p:pic>
        <p:pic>
          <p:nvPicPr>
            <p:cNvPr id="9904" name="image 904">
                </p:cNvPr>
            <p:cNvPicPr>
              <a:picLocks noChangeAspect="1"/>
            </p:cNvPicPr>
            <p:nvPr>
                </p:nvPr>
          </p:nvPicPr>
          <p:blipFill>
            <a:blip r:embed="rId904"/>
            <a:srcRect/>
            <a:stretch>
              <a:fillRect/>
            </a:stretch>
          </p:blipFill>
          <p:spPr>
            <a:xfrm rot="0" flipV="0" flipH="0">
              <a:off x="20701000" y="-25400"/>
              <a:ext cx="3695700" cy="3479800"/>
            </a:xfrm>
            <a:prstGeom prst="rect">
              <a:avLst/>
            </a:prstGeom>
          </p:spPr>
        </p:pic>
        <p:pic>
          <p:nvPicPr>
            <p:cNvPr id="9905" name="image 905">
                </p:cNvPr>
            <p:cNvPicPr>
              <a:picLocks noChangeAspect="1"/>
            </p:cNvPicPr>
            <p:nvPr>
                </p:nvPr>
          </p:nvPicPr>
          <p:blipFill>
            <a:blip r:embed="rId905"/>
            <a:srcRect/>
            <a:stretch>
              <a:fillRect/>
            </a:stretch>
          </p:blipFill>
          <p:spPr>
            <a:xfrm rot="0" flipV="0" flipH="0">
              <a:off x="1371600" y="1092200"/>
              <a:ext cx="21628100" cy="11518900"/>
            </a:xfrm>
            <a:prstGeom prst="rect">
              <a:avLst/>
            </a:prstGeom>
          </p:spPr>
        </p:pic>
      </p:grpSp>
      <p:grpSp>
        <p:nvGrpSpPr>
          <p:cNvPr id="906" name="组合 906"/>
          <p:cNvGrpSpPr/>
          <p:nvPr/>
        </p:nvGrpSpPr>
        <p:grpSpPr>
          <a:xfrm>
            <a:off x="7543800" y="2311400"/>
            <a:ext cx="9309100" cy="990600"/>
            <a:chOff x="7543800" y="2311400"/>
            <a:chExt cx="9309100" cy="990600"/>
          </a:xfrm>
        </p:grpSpPr>
        <p:pic>
          <p:nvPicPr>
            <p:cNvPr id="9907" name="image 907">
                </p:cNvPr>
            <p:cNvPicPr>
              <a:picLocks noChangeAspect="1"/>
            </p:cNvPicPr>
            <p:nvPr>
                </p:nvPr>
          </p:nvPicPr>
          <p:blipFill>
            <a:blip r:embed="rId907"/>
            <a:srcRect/>
            <a:stretch>
              <a:fillRect/>
            </a:stretch>
          </p:blipFill>
          <p:spPr>
            <a:xfrm rot="0" flipV="0" flipH="0">
              <a:off x="16167100" y="2311400"/>
              <a:ext cx="685800" cy="990600"/>
            </a:xfrm>
            <a:prstGeom prst="rect">
              <a:avLst/>
            </a:prstGeom>
          </p:spPr>
        </p:pic>
        <p:pic>
          <p:nvPicPr>
            <p:cNvPr id="9908" name="image 908">
                </p:cNvPr>
            <p:cNvPicPr>
              <a:picLocks noChangeAspect="1"/>
            </p:cNvPicPr>
            <p:nvPr>
                </p:nvPr>
          </p:nvPicPr>
          <p:blipFill>
            <a:blip r:embed="rId908"/>
            <a:srcRect/>
            <a:stretch>
              <a:fillRect/>
            </a:stretch>
          </p:blipFill>
          <p:spPr>
            <a:xfrm rot="0" flipV="0" flipH="0">
              <a:off x="15557500" y="2311400"/>
              <a:ext cx="685800" cy="990600"/>
            </a:xfrm>
            <a:prstGeom prst="rect">
              <a:avLst/>
            </a:prstGeom>
          </p:spPr>
        </p:pic>
        <p:pic>
          <p:nvPicPr>
            <p:cNvPr id="9909" name="image 909">
                </p:cNvPr>
            <p:cNvPicPr>
              <a:picLocks noChangeAspect="1"/>
            </p:cNvPicPr>
            <p:nvPr>
                </p:nvPr>
          </p:nvPicPr>
          <p:blipFill>
            <a:blip r:embed="rId909"/>
            <a:srcRect/>
            <a:stretch>
              <a:fillRect/>
            </a:stretch>
          </p:blipFill>
          <p:spPr>
            <a:xfrm rot="0" flipV="0" flipH="0">
              <a:off x="7543800" y="2311400"/>
              <a:ext cx="685800" cy="990600"/>
            </a:xfrm>
            <a:prstGeom prst="rect">
              <a:avLst/>
            </a:prstGeom>
          </p:spPr>
        </p:pic>
        <p:pic>
          <p:nvPicPr>
            <p:cNvPr id="99010" name="image 9010">
                </p:cNvPr>
            <p:cNvPicPr>
              <a:picLocks noChangeAspect="1"/>
            </p:cNvPicPr>
            <p:nvPr>
                </p:nvPr>
          </p:nvPicPr>
          <p:blipFill>
            <a:blip r:embed="rId9010"/>
            <a:srcRect/>
            <a:stretch>
              <a:fillRect/>
            </a:stretch>
          </p:blipFill>
          <p:spPr>
            <a:xfrm rot="0" flipV="0" flipH="0">
              <a:off x="8153400" y="2311400"/>
              <a:ext cx="685800" cy="990600"/>
            </a:xfrm>
            <a:prstGeom prst="rect">
              <a:avLst/>
            </a:prstGeom>
          </p:spPr>
        </p:pic>
      </p:grpSp>
      <p:grpSp>
        <p:nvGrpSpPr>
          <p:cNvPr id="9011" name="组合 9011"/>
          <p:cNvGrpSpPr/>
          <p:nvPr/>
        </p:nvGrpSpPr>
        <p:grpSpPr>
          <a:xfrm>
            <a:off x="2984500" y="3937000"/>
            <a:ext cx="9467120" cy="2667000"/>
            <a:chOff x="2984500" y="3937000"/>
            <a:chExt cx="9467120" cy="2667000"/>
          </a:xfrm>
        </p:grpSpPr>
        <p:pic>
          <p:nvPicPr>
            <p:cNvPr id="99012" name="image 9012">
                </p:cNvPr>
            <p:cNvPicPr>
              <a:picLocks noChangeAspect="1"/>
            </p:cNvPicPr>
            <p:nvPr>
                </p:nvPr>
          </p:nvPicPr>
          <p:blipFill>
            <a:blip r:embed="rId9012"/>
            <a:srcRect/>
            <a:stretch>
              <a:fillRect/>
            </a:stretch>
          </p:blipFill>
          <p:spPr>
            <a:xfrm rot="0" flipV="0" flipH="0">
              <a:off x="2984500" y="3937000"/>
              <a:ext cx="215900" cy="2667000"/>
            </a:xfrm>
            <a:prstGeom prst="rect">
              <a:avLst/>
            </a:prstGeom>
          </p:spPr>
        </p:pic>
        <p:sp>
          <p:nvSpPr>
            <p:cNvPr id="9013" name="Object 9013"/>
            <p:cNvSpPr txBox="1"/>
            <p:nvPr/>
          </p:nvSpPr>
          <p:spPr>
            <a:xfrm>
              <a:off x="3380382" y="5213480"/>
              <a:ext cx="8846312" cy="457200"/>
            </a:xfrm>
            <a:prstGeom prst="rect">
              <a:avLst/>
            </a:prstGeom>
          </p:spPr>
          <p:txBody>
            <a:bodyPr vert="horz" anchor="t" lIns="0" tIns="0" rIns="0" bIns="0" wrap="square" rtlCol="0" anchorCtr="0">
              <a:spAutoFit/>
            </a:bodyPr>
            <a:lstStyle/>
            <a:p>
              <a:pPr algn="l">
                <a:lnSpc>
                  <a:spcPct val="106500"/>
                </a:lnSpc>
              </a:pPr>
              <a:r>
                <a:rPr sz="3200" i="0" b="0" spc="200" dirty="0" smtClean="0" lang="zh-CN">
                  <a:solidFill>
                    <a:srgbClr val="333333"/>
                  </a:solidFill>
                  <a:latin typeface="OPPOSans-M"/>
                  <a:ea typeface="OPPOSans-M"/>
                </a:rPr>
                <a:t>时钟外设</a:t>
              </a:r>
              <a:endParaRPr lang="zh-CN" altLang="en-US"/>
            </a:p>
          </p:txBody>
        </p:sp>
        <p:sp>
          <p:nvSpPr>
            <p:cNvPr id="9014" name="Object 9014"/>
            <p:cNvSpPr txBox="1"/>
            <p:nvPr/>
          </p:nvSpPr>
          <p:spPr>
            <a:xfrm>
              <a:off x="3380382" y="3989220"/>
              <a:ext cx="9080500" cy="863600"/>
            </a:xfrm>
            <a:prstGeom prst="rect">
              <a:avLst/>
            </a:prstGeom>
          </p:spPr>
          <p:txBody>
            <a:bodyPr vert="horz" anchor="t" lIns="0" tIns="0" rIns="0" bIns="0" wrap="square" rtlCol="0" anchorCtr="0">
              <a:spAutoFit/>
            </a:bodyPr>
            <a:lstStyle/>
            <a:p>
              <a:pPr algn="l">
                <a:lnSpc>
                  <a:spcPct val="89651"/>
                </a:lnSpc>
              </a:pPr>
              <a:r>
                <a:rPr sz="8600" i="0" b="0" dirty="0" smtClean="0" lang="zh-CN">
                  <a:solidFill>
                    <a:srgbClr val="9639E3"/>
                  </a:solidFill>
                  <a:latin typeface="YouSheBiaoTiHei"/>
                  <a:ea typeface="YouSheBiaoTiHei"/>
                </a:rPr>
                <a:t>DS1302</a:t>
              </a:r>
              <a:endParaRPr lang="zh-CN" altLang="en-US"/>
            </a:p>
          </p:txBody>
        </p:sp>
      </p:grpSp>
      <p:grpSp>
        <p:nvGrpSpPr>
          <p:cNvPr id="9015" name="组合 9015"/>
          <p:cNvGrpSpPr/>
          <p:nvPr/>
        </p:nvGrpSpPr>
        <p:grpSpPr>
          <a:xfrm>
            <a:off x="14046200" y="3937000"/>
            <a:ext cx="8406862" cy="2667000"/>
            <a:chOff x="14046200" y="3937000"/>
            <a:chExt cx="8406862" cy="2667000"/>
          </a:xfrm>
        </p:grpSpPr>
        <p:pic>
          <p:nvPicPr>
            <p:cNvPr id="99016" name="image 9016">
                </p:cNvPr>
            <p:cNvPicPr>
              <a:picLocks noChangeAspect="1"/>
            </p:cNvPicPr>
            <p:nvPr>
                </p:nvPr>
          </p:nvPicPr>
          <p:blipFill>
            <a:blip r:embed="rId9016"/>
            <a:srcRect/>
            <a:stretch>
              <a:fillRect/>
            </a:stretch>
          </p:blipFill>
          <p:spPr>
            <a:xfrm rot="0" flipV="0" flipH="0">
              <a:off x="14046200" y="3937000"/>
              <a:ext cx="215900" cy="2667000"/>
            </a:xfrm>
            <a:prstGeom prst="rect">
              <a:avLst/>
            </a:prstGeom>
          </p:spPr>
        </p:pic>
        <p:sp>
          <p:nvSpPr>
            <p:cNvPr id="9017" name="Object 9017"/>
            <p:cNvSpPr txBox="1"/>
            <p:nvPr/>
          </p:nvSpPr>
          <p:spPr>
            <a:xfrm>
              <a:off x="14442082" y="5213480"/>
              <a:ext cx="8046211" cy="457200"/>
            </a:xfrm>
            <a:prstGeom prst="rect">
              <a:avLst/>
            </a:prstGeom>
          </p:spPr>
          <p:txBody>
            <a:bodyPr vert="horz" anchor="t" lIns="0" tIns="0" rIns="0" bIns="0" wrap="square" rtlCol="0" anchorCtr="0">
              <a:spAutoFit/>
            </a:bodyPr>
            <a:lstStyle/>
            <a:p>
              <a:pPr algn="l">
                <a:lnSpc>
                  <a:spcPct val="106500"/>
                </a:lnSpc>
              </a:pPr>
              <a:r>
                <a:rPr sz="3200" i="0" b="0" spc="200" dirty="0" smtClean="0" lang="zh-CN">
                  <a:solidFill>
                    <a:srgbClr val="333333"/>
                  </a:solidFill>
                  <a:latin typeface="OPPOSans-M"/>
                  <a:ea typeface="OPPOSans-M"/>
                </a:rPr>
                <a:t>温度外设</a:t>
              </a:r>
              <a:endParaRPr lang="zh-CN" altLang="en-US"/>
            </a:p>
          </p:txBody>
        </p:sp>
        <p:sp>
          <p:nvSpPr>
            <p:cNvPr id="9018" name="Object 9018"/>
            <p:cNvSpPr txBox="1"/>
            <p:nvPr/>
          </p:nvSpPr>
          <p:spPr>
            <a:xfrm>
              <a:off x="14442082" y="3989220"/>
              <a:ext cx="8013700" cy="863600"/>
            </a:xfrm>
            <a:prstGeom prst="rect">
              <a:avLst/>
            </a:prstGeom>
          </p:spPr>
          <p:txBody>
            <a:bodyPr vert="horz" anchor="t" lIns="0" tIns="0" rIns="0" bIns="0" wrap="square" rtlCol="0" anchorCtr="0">
              <a:spAutoFit/>
            </a:bodyPr>
            <a:lstStyle/>
            <a:p>
              <a:pPr algn="l">
                <a:lnSpc>
                  <a:spcPct val="89651"/>
                </a:lnSpc>
              </a:pPr>
              <a:r>
                <a:rPr sz="8600" i="0" b="0" dirty="0" smtClean="0" lang="zh-CN">
                  <a:solidFill>
                    <a:srgbClr val="9639E3"/>
                  </a:solidFill>
                  <a:latin typeface="YouSheBiaoTiHei"/>
                  <a:ea typeface="YouSheBiaoTiHei"/>
                </a:rPr>
                <a:t>DS18B20</a:t>
              </a:r>
              <a:endParaRPr lang="zh-CN" altLang="en-US"/>
            </a:p>
          </p:txBody>
        </p:sp>
      </p:grpSp>
      <p:grpSp>
        <p:nvGrpSpPr>
          <p:cNvPr id="9019" name="组合 9019"/>
          <p:cNvGrpSpPr/>
          <p:nvPr/>
        </p:nvGrpSpPr>
        <p:grpSpPr>
          <a:xfrm>
            <a:off x="14046200" y="8432800"/>
            <a:ext cx="8406865" cy="2667000"/>
            <a:chOff x="14046200" y="8432800"/>
            <a:chExt cx="8406865" cy="2667000"/>
          </a:xfrm>
        </p:grpSpPr>
        <p:pic>
          <p:nvPicPr>
            <p:cNvPr id="99020" name="image 9020">
                </p:cNvPr>
            <p:cNvPicPr>
              <a:picLocks noChangeAspect="1"/>
            </p:cNvPicPr>
            <p:nvPr>
                </p:nvPr>
          </p:nvPicPr>
          <p:blipFill>
            <a:blip r:embed="rId9020"/>
            <a:srcRect/>
            <a:stretch>
              <a:fillRect/>
            </a:stretch>
          </p:blipFill>
          <p:spPr>
            <a:xfrm rot="0" flipV="0" flipH="0">
              <a:off x="14046200" y="8432800"/>
              <a:ext cx="215900" cy="2667000"/>
            </a:xfrm>
            <a:prstGeom prst="rect">
              <a:avLst/>
            </a:prstGeom>
          </p:spPr>
        </p:pic>
        <p:sp>
          <p:nvSpPr>
            <p:cNvPr id="9021" name="Object 9021"/>
            <p:cNvSpPr txBox="1"/>
            <p:nvPr/>
          </p:nvSpPr>
          <p:spPr>
            <a:xfrm>
              <a:off x="14442082" y="9709280"/>
              <a:ext cx="8046211" cy="457200"/>
            </a:xfrm>
            <a:prstGeom prst="rect">
              <a:avLst/>
            </a:prstGeom>
          </p:spPr>
          <p:txBody>
            <a:bodyPr vert="horz" anchor="t" lIns="0" tIns="0" rIns="0" bIns="0" wrap="square" rtlCol="0" anchorCtr="0">
              <a:spAutoFit/>
            </a:bodyPr>
            <a:lstStyle/>
            <a:p>
              <a:pPr algn="l">
                <a:lnSpc>
                  <a:spcPct val="106500"/>
                </a:lnSpc>
              </a:pPr>
              <a:r>
                <a:rPr sz="3200" i="0" b="0" spc="200" dirty="0" smtClean="0" lang="zh-CN">
                  <a:solidFill>
                    <a:srgbClr val="333333"/>
                  </a:solidFill>
                  <a:latin typeface="OPPOSans-M"/>
                  <a:ea typeface="OPPOSans-M"/>
                </a:rPr>
                <a:t>EEPROM</a:t>
              </a:r>
              <a:endParaRPr lang="zh-CN" altLang="en-US"/>
            </a:p>
          </p:txBody>
        </p:sp>
        <p:sp>
          <p:nvSpPr>
            <p:cNvPr id="9022" name="Object 9022"/>
            <p:cNvSpPr txBox="1"/>
            <p:nvPr/>
          </p:nvSpPr>
          <p:spPr>
            <a:xfrm>
              <a:off x="14442082" y="8485020"/>
              <a:ext cx="8013700" cy="863600"/>
            </a:xfrm>
            <a:prstGeom prst="rect">
              <a:avLst/>
            </a:prstGeom>
          </p:spPr>
          <p:txBody>
            <a:bodyPr vert="horz" anchor="t" lIns="0" tIns="0" rIns="0" bIns="0" wrap="square" rtlCol="0" anchorCtr="0">
              <a:spAutoFit/>
            </a:bodyPr>
            <a:lstStyle/>
            <a:p>
              <a:pPr algn="l">
                <a:lnSpc>
                  <a:spcPct val="89651"/>
                </a:lnSpc>
              </a:pPr>
              <a:r>
                <a:rPr sz="8600" i="0" b="0" dirty="0" smtClean="0" lang="zh-CN">
                  <a:solidFill>
                    <a:srgbClr val="9639E3"/>
                  </a:solidFill>
                  <a:latin typeface="YouSheBiaoTiHei"/>
                  <a:ea typeface="YouSheBiaoTiHei"/>
                </a:rPr>
                <a:t>AT24C02</a:t>
              </a:r>
              <a:endParaRPr lang="zh-CN" altLang="en-US"/>
            </a:p>
          </p:txBody>
        </p:sp>
      </p:grpSp>
      <p:grpSp>
        <p:nvGrpSpPr>
          <p:cNvPr id="9023" name="组合 9023"/>
          <p:cNvGrpSpPr/>
          <p:nvPr/>
        </p:nvGrpSpPr>
        <p:grpSpPr>
          <a:xfrm>
            <a:off x="2984500" y="8432800"/>
            <a:ext cx="9207498" cy="2667000"/>
            <a:chOff x="2984500" y="8432800"/>
            <a:chExt cx="9207498" cy="2667000"/>
          </a:xfrm>
        </p:grpSpPr>
        <p:pic>
          <p:nvPicPr>
            <p:cNvPr id="99024" name="image 9024">
                </p:cNvPr>
            <p:cNvPicPr>
              <a:picLocks noChangeAspect="1"/>
            </p:cNvPicPr>
            <p:nvPr>
                </p:nvPr>
          </p:nvPicPr>
          <p:blipFill>
            <a:blip r:embed="rId9024"/>
            <a:srcRect/>
            <a:stretch>
              <a:fillRect/>
            </a:stretch>
          </p:blipFill>
          <p:spPr>
            <a:xfrm rot="0" flipV="0" flipH="0">
              <a:off x="2984500" y="8432800"/>
              <a:ext cx="215900" cy="2667000"/>
            </a:xfrm>
            <a:prstGeom prst="rect">
              <a:avLst/>
            </a:prstGeom>
          </p:spPr>
        </p:pic>
        <p:sp>
          <p:nvSpPr>
            <p:cNvPr id="9025" name="Object 9025"/>
            <p:cNvSpPr txBox="1"/>
            <p:nvPr/>
          </p:nvSpPr>
          <p:spPr>
            <a:xfrm>
              <a:off x="3380382" y="9709280"/>
              <a:ext cx="8846312" cy="457200"/>
            </a:xfrm>
            <a:prstGeom prst="rect">
              <a:avLst/>
            </a:prstGeom>
          </p:spPr>
          <p:txBody>
            <a:bodyPr vert="horz" anchor="t" lIns="0" tIns="0" rIns="0" bIns="0" wrap="square" rtlCol="0" anchorCtr="0">
              <a:spAutoFit/>
            </a:bodyPr>
            <a:lstStyle/>
            <a:p>
              <a:pPr algn="l">
                <a:lnSpc>
                  <a:spcPct val="106500"/>
                </a:lnSpc>
              </a:pPr>
              <a:r>
                <a:rPr sz="3200" i="0" b="0" spc="200" dirty="0" smtClean="0" lang="zh-CN">
                  <a:solidFill>
                    <a:srgbClr val="333333"/>
                  </a:solidFill>
                  <a:latin typeface="OPPOSans-M"/>
                  <a:ea typeface="OPPOSans-M"/>
                </a:rPr>
                <a:t>数模转换</a:t>
              </a:r>
              <a:endParaRPr lang="zh-CN" altLang="en-US"/>
            </a:p>
          </p:txBody>
        </p:sp>
        <p:sp>
          <p:nvSpPr>
            <p:cNvPr id="9026" name="Object 9026"/>
            <p:cNvSpPr txBox="1"/>
            <p:nvPr/>
          </p:nvSpPr>
          <p:spPr>
            <a:xfrm>
              <a:off x="3380382" y="8485020"/>
              <a:ext cx="8813800" cy="863600"/>
            </a:xfrm>
            <a:prstGeom prst="rect">
              <a:avLst/>
            </a:prstGeom>
          </p:spPr>
          <p:txBody>
            <a:bodyPr vert="horz" anchor="t" lIns="0" tIns="0" rIns="0" bIns="0" wrap="square" rtlCol="0" anchorCtr="0">
              <a:spAutoFit/>
            </a:bodyPr>
            <a:lstStyle/>
            <a:p>
              <a:pPr algn="l">
                <a:lnSpc>
                  <a:spcPct val="89651"/>
                </a:lnSpc>
              </a:pPr>
              <a:r>
                <a:rPr sz="8600" i="0" b="0" dirty="0" smtClean="0" lang="zh-CN">
                  <a:solidFill>
                    <a:srgbClr val="9639E3"/>
                  </a:solidFill>
                  <a:latin typeface="YouSheBiaoTiHei"/>
                  <a:ea typeface="YouSheBiaoTiHei"/>
                </a:rPr>
                <a:t>PCF8591</a:t>
              </a:r>
              <a:endParaRPr lang="zh-CN" altLang="en-US"/>
            </a:p>
          </p:txBody>
        </p:sp>
      </p:grpSp>
      <p:grpSp>
        <p:nvGrpSpPr>
          <p:cNvPr id="9027" name="组合 9027"/>
          <p:cNvGrpSpPr/>
          <p:nvPr/>
        </p:nvGrpSpPr>
        <p:grpSpPr>
          <a:xfrm>
            <a:off x="8466161" y="2016468"/>
            <a:ext cx="7451686" cy="1476031"/>
            <a:chOff x="8466161" y="2016468"/>
            <a:chExt cx="7451686" cy="1476031"/>
          </a:xfrm>
        </p:grpSpPr>
        <p:sp>
          <p:nvSpPr>
            <p:cNvPr id="9028" name="Object 9028"/>
            <p:cNvSpPr txBox="1"/>
            <p:nvPr/>
          </p:nvSpPr>
          <p:spPr>
            <a:xfrm>
              <a:off x="8983997" y="3111500"/>
              <a:ext cx="6441440" cy="381000"/>
            </a:xfrm>
            <a:prstGeom prst="rect">
              <a:avLst/>
            </a:prstGeom>
          </p:spPr>
          <p:txBody>
            <a:bodyPr vert="horz" anchor="t" lIns="0" tIns="0" rIns="0" bIns="0" wrap="square" rtlCol="0" anchorCtr="0">
              <a:spAutoFit/>
            </a:bodyPr>
            <a:lstStyle/>
            <a:p>
              <a:pPr algn="ctr">
                <a:lnSpc>
                  <a:spcPct val="112500"/>
                </a:lnSpc>
              </a:pPr>
              <a:r>
                <a:rPr sz="2400" i="0" b="0" spc="100" dirty="0" smtClean="0" lang="zh-CN">
                  <a:solidFill>
                    <a:srgbClr val="FF8A72">
                      <a:alpha val="60000"/>
                    </a:srgbClr>
                  </a:solidFill>
                  <a:latin typeface="OPPOSans-M"/>
                  <a:ea typeface="OPPOSans-M"/>
                </a:rPr>
                <a:t>Peripheral learning</a:t>
              </a:r>
              <a:endParaRPr lang="zh-CN" altLang="en-US"/>
            </a:p>
          </p:txBody>
        </p:sp>
        <p:sp>
          <p:nvSpPr>
            <p:cNvPr id="9029" name="Object 9029"/>
            <p:cNvSpPr txBox="1"/>
            <p:nvPr/>
          </p:nvSpPr>
          <p:spPr>
            <a:xfrm>
              <a:off x="8466161" y="2016468"/>
              <a:ext cx="7552435" cy="965200"/>
            </a:xfrm>
            <a:prstGeom prst="rect">
              <a:avLst/>
            </a:prstGeom>
          </p:spPr>
          <p:txBody>
            <a:bodyPr vert="horz" anchor="t" lIns="0" tIns="0" rIns="0" bIns="0" wrap="square" rtlCol="0" anchorCtr="0">
              <a:spAutoFit/>
            </a:bodyPr>
            <a:lstStyle/>
            <a:p>
              <a:pPr algn="ctr">
                <a:lnSpc>
                  <a:spcPct val="89651"/>
                </a:lnSpc>
              </a:pPr>
              <a:r>
                <a:rPr sz="9600" i="0" b="0" spc="700" dirty="0" smtClean="0" lang="zh-CN">
                  <a:solidFill>
                    <a:srgbClr val="FF8A72"/>
                  </a:solidFill>
                  <a:latin typeface="YouSheBiaoTiHei"/>
                  <a:ea typeface="YouSheBiaoTiHei"/>
                </a:rPr>
                <a:t>外设学习</a:t>
              </a:r>
              <a:endParaRPr lang="zh-CN" altLang="en-US"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</PresentationFormat>
  <Paragraphs>0</Paragraphs>
  <Slides>1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Office Theme</vt:lpstr>
      <vt:lpstr>Slide 1</vt:lpstr>
    </vt:vector>
  </TitlesOfParts>
  <Company>稿定设计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稿定设计 ppt</dc:title>
  <dc:subject>www.gaoding.com</dc:subject>
  <dc:creator>稿定设计</dc:creator>
  <cp:lastModifiedBy>稿定设计</cp:lastModifiedBy>
  <cp:revision>1</cp:revision>
  <dcterms:created xsi:type="dcterms:W3CDTF">2023-01-15T10:37:41.553Z</dcterms:created>
  <dcterms:modified xsi:type="dcterms:W3CDTF">2023-01-15T10:37:41.553Z</dcterms:modified>
</cp:coreProperties>
</file>